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E6DED-8F0F-4BEB-BCE5-234873D84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8CDF4-4C05-43B1-B968-620881B04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5A7E8-3D8C-4530-B124-5A58A9518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C4FD8-FAF4-414A-AA03-BA8A7DE0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303E18-D9EE-4A4F-BE12-244A2FE5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0121B6-C839-449E-AB92-48B118C44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62E534-D7B9-4F7C-9D55-8BA1EE32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2C0C4-5567-4305-A7B7-030B68A0C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7993F-F607-4DD6-88F4-BEF927DA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B373D-3319-4153-AC68-2ADA08E3B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BE937-7888-401D-A33D-F37BA5E56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7134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高职人才培养模式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高职人才培养模式构建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课程体系与教学内容改革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师资队伍建设与提升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学生综合素质培养与拓展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校企合作与产教融合深化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推动高职教育内涵式发展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通过优化人才培养模式，提高人才培养质量，推动高职教育实现内涵式发展。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高职人才培养模式改革旨在促进学生知识、能力、素质等方面的全面发展，提升学生综合职业素养和就业竞争力。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适应经济社会发展需求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高职教育作为高等教育的重要组成部分，其人才培养模式需要紧密对接经济社会发展需求，培养具备高素质技术技能人才。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以行业需求为导向，培养学生掌握扎实的专业理论知识，具备较强的实践能力和职业素养。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培养高素质技术技能人才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注重培养学生的创新思维、创业意识和实践能力，鼓励学生开展创新创业实践活动。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促进学生创新创业能力发展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注重学生的综合素质培养，包括学习能力、沟通能力、团队协作能力等，为学生未来职业发展奠定坚实基础。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培养学生可持续发展能力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高职人才培养目标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高职人才培养模式构建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就业指导服务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建立完善的就业指导服务体系，为学生提供个性化的职业规划、就业指导、招聘会等服务，帮助学生顺利就业。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高职院校应紧密关注行业发展趋势和市场需求，定期进行专业调研，确保专业设置与市场需求相匹配。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以就业为导向，注重培养学生的职业技能和实际操作能力，通过实践教学、实习实训等方式提高学生的职业素养。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以就业为导向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共建实训基地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高职院校与行业企业共建实训基地，实现资源共享，为学生提供真实的实践环境和操作平台。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课程与行业标准对接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将行业标准、职业资格认证等融入课程体系，确保教学内容与行业需求紧密相关。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双师型教师队伍建设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鼓励教师深入企业实践，培养具备行业背景和教学能力的双师型教师，提升教学质量。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产教融合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高职院校与行业企业合作办学，共同制定人才培养方案、教学计划等，实现人才培养与行业需求的有效对接。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合作办学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根据企业需求，开展订单式人才培养，为企业量身定制专业人才，缩短学生适应岗位的时间。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订单式培养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高职院校与企业开展科研合作，共同进行技术研发、成果转化等，提升学校的科研水平和企业的创新能力。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课程体系与教学内容改革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高职教育的课程体系应以行业需求为导向，紧密对接产业发展，确保所培养人才符合市场需求。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以行业需求为导向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采用模块化课程设置，方便学生根据兴趣和职业规划选择适合自己的课程组合。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模块化课程设置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在专业课程基础上，加强通识教育，提高学生综合素质和可持续发展能力。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强化通识教育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引入行业案例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将行业典型案例引入教学，帮助学生理解理论知识在实际工作中的应用。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加强创新创业教育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注重创新创业教育，培养学生创新意识和创业能力，以适应不断变化的市场环境。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及时更新教学内容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随着技术进步和产业升级，教学内容应及时更新，反映最新行业标准和技能要求。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教学内容更新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完善实践教学体系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深化校企合作，共同制定实践教学计划，提供实习岗位和实训资源，提高实践教学的针对性和实效性。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加强校企合作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强化职业技能培训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结合行业需求，开展职业技能培训和考证工作，提升学生职业竞争力和就业质量。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构建完善的实践教学体系，包括实验、实训、实习等环节，确保学生获得充分的实践机会。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实践教学加强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师资队伍建设与提升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https://d.book118.com/618137134130006033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2024-09-11T23:10:56.411</cp:lastPrinted>
  <dcterms:created xsi:type="dcterms:W3CDTF">2024-09-11T15:10:56Z</dcterms:created>
  <dcterms:modified xsi:type="dcterms:W3CDTF">2024-09-11T15:10:58Z</dcterms:modified>
</cp:coreProperties>
</file>