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EB58C-5D2F-4599-9B56-40A062EB4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8C4E8-6A01-446C-BE92-28C8B0BA6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73331-23B4-4785-9379-CF9DB0AD8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90849-7629-4B79-9854-B521E2F8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673FF-D4A7-48A3-81EB-051E10056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8C7285-0E19-4FAF-8552-71FB13986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5167D3-F94B-4231-9B40-0C84C7165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11242-3691-438D-AD2F-6631D278B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2079C-3402-4040-999F-31A686A7A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D8694-E19F-42D0-BAEA-D8E4FB4D9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A1ADE-A4C9-49A1-A294-AB3665885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401051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垃圾分类主题班会(一年级)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校园内垃圾分类实践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家庭中垃圾分类推广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社会上垃圾分类现状及挑战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77" r="338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0" r="318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垃圾分类可以将可回收的废弃物进行再利用，减少对自然资源的开采，从而保护我们的环境资源。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通过垃圾分类，将不同种类的垃圾分别处理，可以降低垃圾处理厂的处理压力，提高处理效率。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减轻处理压力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保护环境资源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18" r="11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垃圾分类可以减少垃圾填埋场的土地占用，延长填埋场的使用寿命。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通过分类处理，可以减少垃圾在运输、处理和填埋过程中的污染排放，保护空气、水和土壤环境。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减少污染排放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降低污染排放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减少土地占用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提升环保意识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通过垃圾分类教育，可以培养学生的环保意识和责任感，让他们从小养成保护环境的良好习惯。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推广文明行为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垃圾分类是一种文明行为，通过班会等形式进行推广和教育，可以提高学生的文明素养和社会责任感。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指危害比较小，可是没有再次利用的价值的垃圾，包括砖瓦陶瓷、渣土、卫生间废纸、瓷器碎片等难以回收的废弃物。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指可以再生循环的垃圾，包括废纸、塑料、玻璃、金属和布料等。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指居民日常生活及食品加工、饮食服务、单位供餐等活动中产生的垃圾，包括丢弃不用的菜叶、剩菜、剩饭、果皮、蛋壳、茶渣、骨头等。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指对人体健康或者自然环境造成直接或者潜在危害的垃圾，包括废电池、废灯管、废药品、废油漆及其容器等。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垃圾四分类法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特点是可以循环再利用，减少污染，节约资源。危害是如果不分类，会被当做其他垃圾处理，造成资源浪费和环境污染。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特点是易腐烂，可以堆肥处理。危害是如果不分类，会和其他垃圾一起填埋，产生恶臭和有害气体，污染环境和空气。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特点是对人体健康和自然环境有害。危害是如果不分类，会随意丢弃或填埋，对环境和人体造成严重危害。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特点是危害较小，但无再次利用价值。危害是如果不分类，会占用大量土地资源，对环境造成一定压力。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各类垃圾特点与危害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17" r="190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正确投放方法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清洗干净后投放到可回收物收集容器或投入指定地点。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沥干水分后投放到厨余垃圾收集容器或指定地点。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投放到有害垃圾收集容器或指定地点，注意轻放避免破损。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投放到其他垃圾收集容器内或指定地点。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校园内垃圾分类实践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在教室和操场等公共区域，设置明显的垃圾分类桶，包括可回收物、有害垃圾、湿垃圾和干垃圾四类。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在垃圾分类桶旁边设置标识牌，以图文并茂的形式展示各类垃圾的具体分类标准，方便学生快速准确地投放垃圾。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利用校园内的宣传栏，定期更新垃圾分类的相关知识，加深学生对垃圾分类的认识和理解。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教室与操场垃圾分类设施介绍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73" r="11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240" b="4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学生参与垃圾分类活动展示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垃圾分类知识竞赛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组织学生进行垃圾分类知识竞赛，通过答题的形式检验学生对垃圾分类知识的掌握情况。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垃圾分类实践体验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安排学生在校园内进行垃圾分类实践体验，让学生亲身参与垃圾分类的过程，加深对分类标准的理解。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垃圾分类手工制作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鼓励学生利用可回收物进行手工制作，创作与垃圾分类相关的作品，培养学生的创新能力和环保意识。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https://d.book118.com/618140105117006032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2024-09-10T10:07:31.811</cp:lastPrinted>
  <dcterms:created xsi:type="dcterms:W3CDTF">2024-09-10T02:07:31Z</dcterms:created>
  <dcterms:modified xsi:type="dcterms:W3CDTF">2024-09-10T02:07:33Z</dcterms:modified>
</cp:coreProperties>
</file>