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17033-20B0-46B9-9D70-5D7240978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C001D-927E-4C83-8FB5-924EDBCF8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DD9EB-82BB-4B94-BCCA-4F693E9AD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C7D34-A6EA-4944-BB9F-C87EE3BFF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4D7521-5326-4374-A072-96EECD72A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381B64-DB40-48FE-B6EF-3CF9077AA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D5C541-121E-4697-9D34-269F140BD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C94AA-DA5A-45DA-9CE8-33442CD30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208F3-17F1-46CF-ABC1-AF4B7785D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6D8D7-5624-482D-8590-AAB97C781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141A0-1417-47B4-9DFB-B28C713A4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401200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亚马逊平台口红分析报告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亚马逊平台口红市场概述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亚马逊平台口红销售数据分析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消费者评价与反馈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口红品牌与产品推荐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分析亚马逊平台上口红的销售情况。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探讨不同品牌和类型的口红在亚马逊平台上的表现。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为潜在的口红卖家提供市场分析和销售策略建议。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随着互联网的普及和电子商务的快速发展，越来越多的消费者选择在线购买化妆品，尤其是口红。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亚马逊作为全球最大的电商平台之一，吸引了众多口红品牌和卖家进驻。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本报告旨在深入研究亚马逊平台上的口红市场，为相关企业和卖家提供有价值的参考信息。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3234" r="1323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亚马逊平台口红市场概述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近年来，全球口红市场规模持续增长，其中亚马逊平台口红市场规模也相应扩大。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随着消费者对美妆产品的需求增加，尤其是年轻消费者对个性化、高品质美妆产品的追求，亚马逊平台口红市场规模有望继续保持增长。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口红市场规模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94" r="311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在亚马逊平台口红市场中，MAC、Dior、Chanel、NARS等知名品牌占据较大市场份额。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主要品牌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同时，一些新兴品牌如Fenty Beauty、Huda Beauty等也在市场上表现出色，吸引了大量年轻消费者。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新兴品牌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在亚马逊平台口红消费者中，年轻消费者群体占据较大比例，他们注重个性化和品质，愿意尝试不同品牌和色号。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社交媒体对消费者购买决策的影响越来越大，许多美妆博主和网红通过分享自己的妆容和口红试色吸引粉丝购买。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亚马逊平台口红销售数据分析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根据数据显示，亚马逊平台口红销售量在过去一年内呈现稳步增长趋势。其中，黑色、红色和粉色系列的口红销量最高，占据了总销量的60%以上。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口红销售额在亚马逊平台上也非常可观。根据统计，热销产品的单价一般在20-50美元之间，其中高端品牌和限量版产品的售价更高。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14" r="184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销售量与销售额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312" r="263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热销产品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MAC口红、香奈儿口红、Dior口红、Tom Ford口红等知名品牌在亚马逊平台上销量一直名列前茅。此外，一些新晋品牌和特色口红色号也受到了消费者的青睐。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热销原因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热销产品的共同特点是品质优良、色泽饱满、持久度高，同时价格也比较亲民。此外，消费者对于品牌口碑和产品评价的关注度也越来越高，这也是热销产品能够持续畅销的重要原因之一。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热销产品分析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https://d.book118.com/618140120054006036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2024-09-15T16:47:02.421</cp:lastPrinted>
  <dcterms:created xsi:type="dcterms:W3CDTF">2024-09-15T08:47:02Z</dcterms:created>
  <dcterms:modified xsi:type="dcterms:W3CDTF">2024-09-15T08:47:04Z</dcterms:modified>
</cp:coreProperties>
</file>