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7BE20-3959-47F6-A63A-FFB22105E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A3A7-F04C-40AD-8E0A-1534980C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24E7F-1477-41D6-AD86-FF7296E43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19ACB-1099-4E50-8264-DB62D966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24E0F-4B0C-4201-B706-69AFD754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31367-C3DC-4E2A-929B-2DF1EEFF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47B9F-E6D7-4043-AE23-4DA4CE4E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50305-7E73-41F0-8F5D-1C09E5B6A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79B7B-F687-4C23-A5A5-C7F1C4BD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FE25C-7D93-4996-99E9-4A86FDF9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BE138-EEFA-440E-ADAE-DCC149A06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1042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轮胎翻新相关项目经营分析报告\n## 1.轮胎翻新行业市场现状及趋势分析\n### 1.1全球轮胎翻新市场规模及增长趋势\n### 1.2国内轮胎翻新市场规模及增长趋势\n### 1.3轮胎翻新行业竞争格局及主要企业分析\n## 2.轮胎翻新项目经营环境分析\n### 2.1政策法规对轮胎翻新项目的影响\n### 2.2宏观经济对轮胎翻新项目的影响\n### 2.3社会环境对轮胎翻新项目的影响\n## 3.轮胎翻新项目技术及设备分析\n### 3.1轮胎翻新技术发展趋势及创新\n### 3.2轮胎翻新设备市场需求及选型\n### 3.3轮胎翻新设备投资成本及收益分析\n## 4.轮胎翻新项目市场需求分析\n### 4.1轮胎翻新项目目标市场需求分析\n### 4.2轮胎翻新项目市场需求预测\n### 4.3轮胎翻新项目市场拓展策略\n## 5.轮胎翻新项目经营策略及实施\n### 5.1轮胎翻新项目经营模式及选择\n### 5.2轮胎翻新项目运营管理体系建设\n### 5.3轮胎翻新项目市场营销策略及实施\n## 6.轮胎翻新项目经济效益及风险分析\n### 6.1轮胎翻新项目经济效益分析及预测\n### 6.2轮胎翻新项目经营风险分析及防范\n### 6.3轮胎翻新项目发展前景及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2023年轮胎翻新相关项目经营分析报告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83643" y="1272759"/>
            <a:ext cx="3624710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轮胎翻新行业市场现状及趋势分析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组合 21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全球轮胎翻新市场规模逐年增长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全球轮胎翻新市场规模达到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受新冠疫情影响，市场规模略有下滑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疫情逐渐得到控制，市场规模恢复增长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轮胎翻新市场增长主要驱动因素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轮胎使用寿命延长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导致翻新需求增加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推动轮胎翻新行业的发展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的崛起为轮胎翻新市场带来新的增长点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轮胎翻新市场未来增长趋势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预计2023年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全球轮胎翻新市场规模将达到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亚洲地区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将成为轮胎翻新市场增长的主要驱动力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创新技术和设备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将推动轮胎翻新市场的发展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全球轮胎翻新市场规模及增长趋势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国内轮胎翻新市场规模逐年增长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国内轮胎翻新市场规模达到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受新冠疫情影响，市场规模略有下滑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疫情逐渐得到控制，市场规模恢复增长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轮胎翻新市场增长主要驱动因素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国内汽车保有量增加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导致翻新需求增加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推动轮胎翻新行业的发展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的崛起为轮胎翻新市场带来新的增长点</a:t>
                </a:r>
                <a:endParaRPr/>
              </a:p>
            </p:txBody>
          </p:sp>
        </p:grpSp>
        <p:grpSp>
          <p:nvGrpSpPr>
            <p:cNvPr id="2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轮胎翻新市场未来增长趋势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预计2023年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国内轮胎翻新市场规模将达到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将成为轮胎翻新市场增长的主要驱动力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创新技术和设备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将推动轮胎翻新市场的发展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国内轮胎翻新市场规模及增长趋势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轮胎翻新行业竞争格局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行业集中度较低，市场竞争激烈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占据市场份额，具有较高的技术水平和产能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中小企业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数量众多，竞争激烈，但技术和产能相对较低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主要轮胎翻新企业分析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：全球领先的轮胎翻新企业，具有较高的市场份额和技术水平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：国内领先的轮胎翻新企业，具有较强的产能和市场拓展能力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：新兴市场的轮胎翻新企业，具有较高的成长性和市场潜力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轮胎翻新行业竞争格局及主要企业分析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轮胎翻新项目经营环境分析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政策法规对轮胎翻新项目的影响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环保政策对轮胎翻新项目的影响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政策扶持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：政府鼓励轮胎翻新行业的发展，提供税收优惠等政策支持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环保要求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：政府对轮胎翻新企业的环保要求不断提高，推动企业提高技术水平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产业政策对轮胎翻新项目的影响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：政府制定产业政策，引导轮胎翻新行业健康发展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行业准入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：政府实施行业准入制度，限制低水平重复建设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宏观经济对轮胎翻新项目的影响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组合 2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组合 2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经济增长对轮胎翻新项目的影响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：经济增长带动轮胎翻新市场需求的增加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汽车保有量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：汽车保有量的增加导致轮胎翻新需求的增加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组合 2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宏观经济波动对轮胎翻新项目的影响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经济周期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：经济周期波动影响轮胎翻新市场的需求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通货膨胀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：通货膨胀影响轮胎翻新项目的成本和收益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消费观念转变对轮胎翻新项目的影响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：消费者环保意识的提高推动轮胎翻新市场的发展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节约成本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：消费者追求性价比，轮胎翻新项目具有成本优势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社会环境变化对轮胎翻新项目的影响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交通拥堵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：交通拥堵导致轮胎磨损加剧，增加轮胎翻新需求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：轮胎翻新企业需要加强安全生产管理，提高企业形象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社会环境对轮胎翻新项目的影响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轮胎翻新项目技术及设备分析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轮胎翻新技术发展趋势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：发展环保型轮胎翻新技术，降低环境污染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：应用智能化技术，提高轮胎翻新效率和质量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轮胎翻新技术创新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：研发新型轮胎翻新材料，提高翻新效果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：改进轮胎翻新工艺，降低生产成本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轮胎翻新技术发展趋势及创新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轮胎翻新设备市场需求及选型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轮胎翻新设备市场需求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：轮胎翻新设备市场需求逐年增长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：轮胎翻新企业需要更新设备，提高产能和技术水平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轮胎翻新设备选型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：选择适用于轮胎翻新的设备，如打磨机、硫化机等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：选择性能稳定、效率高的轮胎翻新设备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轮胎翻新设备投资成本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设备购置成本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：购置轮胎翻新设备的成本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设备安装调试成本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：设备安装调试的成本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设备运行维护成本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：设备运行维护的成本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轮胎翻新项目收益分析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收益来源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：轮胎翻新项目的主要收益来源为翻新轮胎的销售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收益预测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：根据市场预测，分析轮胎翻新项目的收益情况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轮胎翻新设备投资成本及收益分析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https://d.book118.com/618141042041006040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2023年轮胎翻新相关项目经营分析报告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2024-09-18T14:30:05.267</cp:lastPrinted>
  <dcterms:created xsi:type="dcterms:W3CDTF">2024-09-18T06:30:05Z</dcterms:created>
  <dcterms:modified xsi:type="dcterms:W3CDTF">2024-09-18T06:30:07Z</dcterms:modified>
</cp:coreProperties>
</file>