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23738-DEC6-41BA-A682-50324C4E6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6DD609-DFCD-4774-9562-2A173D16F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241298-95D5-47B6-8732-8B1CCB626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EB662-57FD-4A4E-8B62-B6AFE0211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21A1A6-9379-41AB-901D-9B88CEB66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D8AF9-CE17-4D8C-8711-113EBAC0A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5B464D-1AE5-4DD1-AA68-52B170B5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631181-9767-44AC-810F-AC80EE489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D4A04-5705-459D-A079-294694DC1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205C37-5707-4D79-A1D8-F453AF6DC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A15807-9BD5-4D71-8695-BDA5F8B18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4106605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基于策略的反垃圾邮件技术APF课件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APF技术概述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基于策略的反垃圾邮件系统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APF技术在反垃圾邮件系统中的应用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27" b="100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随着互联网的普及，垃圾邮件已成为一种普遍存在的网络安全问题，严重影响了用户的正常工作和信息安全。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基于策略的反垃圾邮件技术是解决这一问题的有效手段，通过对垃圾邮件的识别、过滤和拦截，保护用户的邮箱安全。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掌握基于策略的反垃圾邮件技术的基本原理和实现方法。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了解常见的垃圾邮件类型和识别方法，以及如何制定有效的反垃圾邮件策略。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掌握如何配置和使用常见的反垃圾邮件工具和软件，提高用户邮箱的安全性。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APF技术概述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APF技术定义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APF（Anti-Spam Filtering）是一种基于策略的反垃圾邮件技术，通过制定和实施一系列规则和算法，对收到的邮件进行过滤和分类，以识别和拦截垃圾邮件。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保护邮件系统免受垃圾邮件的干扰和攻击，提高邮件系统的安全性和可靠性。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APF通过分析邮件的内容、来源、发送方式等信息，利用预设的规则和算法进行过滤和分类。这些规则和算法可以根据用户的需求和实际情况进行定制和调整。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主要包括文本分析、机器学习、模式识别等技术，用于识别垃圾邮件的特征和行为模式。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APF技术原理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APF技术可以有效拦截垃圾邮件，提高邮件系统的安全性和可靠性。同时，APF技术可以根据用户需求进行定制，具有较好的灵活性和可扩展性。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APF技术可能存在误判和漏判的情况，导致正常邮件被拦截或垃圾邮件被放行。此外，APF技术的实现需要消耗一定的计算资源和存储资源，可能会对邮件系统的性能产生一定影响。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APF技术的优势与局限性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基于策略的反垃圾邮件系统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https://d.book118.com/618141066053006024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2024-08-31T12:27:48.797</cp:lastPrinted>
  <dcterms:created xsi:type="dcterms:W3CDTF">2024-08-31T04:27:48Z</dcterms:created>
  <dcterms:modified xsi:type="dcterms:W3CDTF">2024-08-31T04:27:50Z</dcterms:modified>
</cp:coreProperties>
</file>