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8223FE-F184-4C7B-B7DD-BE4BF330E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43B650-B54B-4CA4-9208-AA316D7EA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8ED055-1168-49EB-9246-0B4B3B0B2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3AEBE3-F9EB-445C-9011-22E80DBE7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308D5F-F42F-4D3E-8914-D95DF36F8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41B179-C038-43DC-9498-4FE14B2FD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B6A9FF-49DB-4376-98FC-90C395FCB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F227AC-8329-4EDA-8EB7-729C85ED3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5808F2-5631-4667-9109-38B0C0D5F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0A529B-33CB-4B05-95E2-2AA87DF94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45858C-36F4-41BE-8BBA-9626F32E8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14204206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腹腔镜疝气护理查房ppt课件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腹腔镜疝气手术介绍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术前护理准备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腹腔镜疝气手术介绍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腹腔镜疝气手术是一种微创手术，通过在腹壁上打小孔，将腹腔镜和其他手术器械插入腹腔内，对腹股沟疝进行修补。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与传统的开放手术相比，腹腔镜疝气手术具有创伤小、恢复快、疼痛轻等优点。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什么是腹腔镜疝气手术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创伤小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恢复快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疼痛轻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并发症少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腹腔镜疝气手术的优点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由于手术切口小，术后疼痛较轻，患者可以更快地恢复日常生活和工作。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由于手术创伤小，术后疼痛轻，患者可以早期恢复活动，缩短住院时间。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手术切口小，不需要大面积切开腹壁，减轻了手术对身体的损伤。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由于手术创伤小，术后并发症的发生率较低，如感染、出血等。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适用于成人腹股沟疝的治疗，包括单侧和双侧疝气。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患有严重心、肺、肝、肾等器官疾病的患者，以及不能耐受全麻的患者不适合进行腹腔镜疝气手术。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腹腔镜疝气手术的适应症和禁忌症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术前护理准备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术前评估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了解患者的年龄、性别、体重、腹压情况等基本信息。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评估患者的腹部情况，包括有无腹股沟突出、肿块等。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进行必要的实验室检查，如血常规、凝血功能等。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进行必要的影像学检查，如超声、CT等，以进一步了解疝气的位置和程度。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433" r="543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介绍手术方式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术前准备指导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术后注意事项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向患者及家属介绍腹腔镜疝气手术的原理、手术过程及术后恢复情况。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指导患者术前进行必要的准备，如禁食、禁水、备皮等。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告知患者术后需要注意的事项，如饮食、活动、伤口护理等。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术前宣教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为患者进行手术区域的皮肤准备，包括清洁和消毒。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根据医生要求，为患者进行肠道清洁或准备。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根据手术需要，为患者进行其他必要的术前准备，如放置尿管等。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备皮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肠道准备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其他准备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术后护理要点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https://d.book118.com/618142042066006025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2024-09-02T05:20:21.199</cp:lastPrinted>
  <dcterms:created xsi:type="dcterms:W3CDTF">2024-09-01T21:20:21Z</dcterms:created>
  <dcterms:modified xsi:type="dcterms:W3CDTF">2024-09-01T21:20:23Z</dcterms:modified>
</cp:coreProperties>
</file>