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85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67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A4C73-C3EA-4A86-937F-8A39DF059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1464E-2483-4AD9-A236-791FA1D4C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4BDEF-5952-492A-99AB-AE59E0761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568FB-FDF8-4E04-98BD-EF8B73CC1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4D18CC-C2D0-4E42-97D9-9A1970D53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1A47DE-36FD-475A-8B22-B72383554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3338BC-378D-4B80-87D4-9F0B629C7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812C7-D015-4786-9460-D0B769259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34AA6-E33E-489B-993A-75D7F1055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BA079-41B7-4B0A-BD45-CEA8CAA81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BCC57-8D3E-4880-8682-E71E9B4B6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3842" r:id="rId2"/>
    <p:sldLayoutId id="2147503843" r:id="rId3"/>
    <p:sldLayoutId id="2147503844" r:id="rId4"/>
    <p:sldLayoutId id="2147503845" r:id="rId5"/>
    <p:sldLayoutId id="2147503846" r:id="rId6"/>
    <p:sldLayoutId id="2147503847" r:id="rId7"/>
    <p:sldLayoutId id="2147503848" r:id="rId8"/>
    <p:sldLayoutId id="2147503849" r:id="rId9"/>
    <p:sldLayoutId id="2147503850" r:id="rId10"/>
    <p:sldLayoutId id="214750385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43062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部编版语文一年级下册07课文(五)06语文园地七随堂测试习题04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课文内容理解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语文园地七知识点回顾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随堂测试习题解析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考试技巧指导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备考策略建议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https://d.book118.com/618143062062006026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部编版语文一年级下册07课文(五)06语文园地七随堂测试习题04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2024-09-03T18:28:28.479</cp:lastPrinted>
  <dcterms:created xsi:type="dcterms:W3CDTF">2024-09-03T10:28:28Z</dcterms:created>
  <dcterms:modified xsi:type="dcterms:W3CDTF">2024-09-03T10:28:31Z</dcterms:modified>
</cp:coreProperties>
</file>