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25AED-02CD-4E80-B404-AD99BA559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81760-C011-4B67-9BC9-1C54DDDC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6F63C-99AC-4408-BD06-3010660EB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DFDD1-0301-443D-A499-01DC8E259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C4EDA3-81AE-48D9-8B93-17E61DFCB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03BD79-6AA0-41DF-AA22-9E1D449EF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D5F3A9-1A97-4A51-95F1-B19A666BB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EF9F4-5B9D-4812-96AB-B7E90019F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86F64-2A17-417C-BF18-400B4CDC7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7F24A-561F-4E70-9C30-817ED7B3B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0B8CE-BA74-400A-BD24-73C6628C2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11310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社会营销观念认为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社会营销观念的定义和重要性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社会营销观念的应用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社会营销观念的挑战和解决方案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社会营销观念的未来展望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84" b="1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社会营销观念是一种将营销策略应用于社会问题的方法，旨在通过改变目标群体的行为来改善社会福利。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社会营销观念强调将营销技巧与社会科学理论相结合，以实现更广泛的社会目标。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26" r="269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通过影响和改变人们的行为习惯，解决社会问题，提高社会福利。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随着社会问题的日益严重，传统的慈善捐赠和政府干预方式已无法满足社会需求，因此需要采用更有效的方法来解决社会问题。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社会营销观念的定义和重要性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社会营销观念是一种以社会利益和公众利益为导向的营销理念，旨在通过满足消费者需求来实现商业目标的同时，推动社会进步和可持续发展。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强调企业社会责任、关注社会问题、注重利益相关者的关系管理、以可持续发展为目标。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社会营销观念的定义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78" r="597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通过关注社会问题，企业可以树立积极的社会形象，增强消费者对企业的信任和好感度。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社会营销观念强调商业活动与社会利益的结合，通过创新和合作，为企业和社会创造共享价值。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创造共享价值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社会营销观念关注可持续发展，推动企业采取环保、社会责任等措施，为社会的长期发展做出贡献。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社会营销观念鼓励企业积极应对社会挑战，如贫困、环境污染等，通过商业创新和合作，为解决社会问题提供解决方案。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应对社会挑战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社会营销观念的重要性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社会营销观念的应用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通过参与公益活动来提升品牌形象和知名度，同时促进社会公益事业的发展。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具体做法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企业可以赞助慈善机构、参与环保活动、支持教育等公益事业，通过这些活动展示企业的社会责任感，并吸引更多消费者的关注和信任。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企业在追求经济效益的同时，也要关注社会和环境问题，积极履行社会责任。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品牌社会责任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企业可以通过环保生产、公平贸易、员工福利、社区发展等方式，积极履行社会责任，提升品牌形象和声誉。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具体做法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品牌社会责任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https://d.book118.com/625011310330011114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2024-09-22T04:11:48.942</cp:lastPrinted>
  <dcterms:created xsi:type="dcterms:W3CDTF">2024-09-21T20:11:48Z</dcterms:created>
  <dcterms:modified xsi:type="dcterms:W3CDTF">2024-09-21T20:11:51Z</dcterms:modified>
</cp:coreProperties>
</file>