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76177-04CD-4997-B63B-90018F5D8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49C42-E527-48FF-AD62-4AC169343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4E41B-7516-4BC1-BAF3-3B64A48EF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A578B-1C2B-41A2-8CF2-1D181C633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8BAB93-CFC7-4CF8-BD24-F55F9AC6B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CF14D6-019D-4770-AFF9-39C54E16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48B1B-60BF-462D-AF0C-19BFAEB41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A04C3-624B-415B-A4A7-C94EEA179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1B3FC-2D06-496F-ACA8-EADB75E72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DDD59-D904-4346-9B47-C8A48D409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E2897-CF60-4B9D-B72D-78A71006F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011343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安全驾驶培训课程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安全驾驶概述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驾驶技能与操作规范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道路安全与风险防范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紧急情况处理与应对策略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驾驶员心理素质培养与提升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安全驾驶培训课程总结与展望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安全驾驶概述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517" r="365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43" r="315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安全驾驶是指驾驶员在行车过程中遵守交通规则，保持车距，控制车速，确保自身和他人的安全。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安全驾驶是道路交通安全的基石，对于减少交通事故、保障人身安全具有重要意义。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交通法规与安全意识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了解并遵守交通法规是安全驾驶的基础，包括道路交通安全法、机动车驾驶证管理办法等。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树立安全意识是预防交通事故的关键，驾驶员应时刻保持警惕，注意观察路况，预判风险。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5361" r="5361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通过培训使驾驶员掌握安全驾驶技能，提高交通安全意识，确保行车安全。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包括安全驾驶理论知识、实际操作技能、应急处理能力等方面的培训。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驾驶技能与操作规范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起步前观察周围交通情况，打开左转向灯，踩离合器、刹车、挂挡，解除手刹，轻踩油门，缓缓起步。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停车规范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观察后方交通情况，打开右转向灯，减速并靠右行驶，踩离合器、刹车，平稳停车。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56" r="22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起步与停车规范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67" r="24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提前开启转向灯，减速并适当换挡，根据弯道大小调整方向盘角度，保持车辆稳定行驶。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转弯技巧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提前开启转向灯，观察后方交通情况，确保安全后，轻转方向盘并加速变道。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变道技巧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转弯与变道技巧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跟车技巧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保持安全距离，观察前方车辆动态，保持稳定行驶，避免急刹车或急加速。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超车技巧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提前开启左转向灯，观察后方交通情况，确保安全后加速超车，超车后及时关闭左转向灯。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跟车与超车技巧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道路安全与风险防范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介绍常见的交通标志，如禁令标志、警告标志、指示标志等，以及它们所代表的含义。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常见交通标志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3333" r="3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042" r="23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避免违法行为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强调遵守交通规则的重要性，包括限速、超车、变道、跟车距离等，以保障道路安全。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提醒学员避免常见的交通违法行为，如闯红灯、逆行、酒后驾驶等，以及其可能带来的后果。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交通标志识别与遵守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解释夜间光线变化对驾驶的影响，如夜间能见度降低、光线分布不均等。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光线变化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指导学员如何在夜间保持良好视线和判断，如使用合适的车灯、保持安全车距、注意观察前方路况等。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视线与判断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09" r="1630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强调夜间驾驶的特别注意事项，如避免疲劳驾驶、注意夜间能见度较差时对前方车辆的判断等。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特别提醒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夜间驾驶注意事项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https://d.book118.com/625011343121011100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2024-09-08T04:42:29.497</cp:lastPrinted>
  <dcterms:created xsi:type="dcterms:W3CDTF">2024-09-07T20:42:29Z</dcterms:created>
  <dcterms:modified xsi:type="dcterms:W3CDTF">2024-09-07T20:42:31Z</dcterms:modified>
</cp:coreProperties>
</file>