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67E8A4-DE9F-4A1E-8CFA-82AC554A1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F5A67B-C81F-41F9-A331-43514F68F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548DFD-1D46-4FC6-BE9C-B34BAE6195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94405C-4CBD-491C-A8D0-0BC2D57294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262FBA-D630-4AB1-84FA-FFC24AA5CE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EA847D-BDFB-4CFC-BA31-201B12A6C7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63132A-E11E-408F-90E8-358422F2E4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9DBAEF-28B5-47A0-A728-357B23A497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47DACA-9699-47A0-BC5D-52A1D1777F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05F9C-32D3-48DD-B640-5C0315468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A2F90-C3FC-4386-B401-F31B9C3A9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01331033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数据洞察赋能客户关系管理打造高效精准的市场营销体系</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汇报人：PPT可修改</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客户关系管理现状及挑战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数据洞察在客户关系管理中的应用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基于数据洞察的精准营销策略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数据驱动的客户体验优化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组织架构调整和团队建设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随着互联网和大数据技术的飞速发展，数据已经成为企业决策的重要依据。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数字化时代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986" r="1098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655" r="2165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市场营销体系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企业需要更好地了解客户需求，提升客户满意度和忠诚度，以实现可持续发展。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构建高效精准的市场营销体系是企业提升品牌影响力和市场竞争力的关键。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通过数据洞察赋能客户关系管理，打造高效精准的市场营销体系，提升企业市场竞争力。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收集和分析客户数据，了解客户需求和行为特征；制定个性化营销策略，提升客户满意度和忠诚度；优化营销流程，提高营销效率和效果。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任务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实施计划与预期成果</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阐述实施计划和预期成果，包括时间安排、资源需求和预期收益等。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营销流程优化</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介绍如何通过优化营销流程，提高营销效率和效果。</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个性化营销策略</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提出针对不同客户群体的个性化营销策略。</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数据收集与分析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介绍数据来源、数据处理和分析方法。</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客户需求与行为特征</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阐述客户需求和行为特征的分析结果。</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客户关系管理现状及挑战</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客户关系管理理念普及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随着市场竞争的加剧，越来越多的企业开始重视客户关系管理，并将其作为提升竞争力的重要手段。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客户关系管理系统应用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许多企业已经引入了客户关系管理系统，实现了客户信息的集中管理和分析，提高了客户服务的效率和质量。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客户关系管理效果初显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通过客户关系管理，企业能够更好地了解客户需求，提供个性化的产品和服务，从而增强了客户忠诚度和满意度。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客户洞察不足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尽管企业拥有大量的客户数据，但往往缺乏有效的分析工具和方法，无法充分挖掘客户价值，实现精准营销。</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客户体验不佳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一些企业在客户关系管理中过于注重销售业绩，而忽视了客户体验的提升，导致客户满意度下降。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数据整合困难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企业在客户关系管理中面临着数据整合的难题，包括内部数据和外部数据的整合，以及结构化数据和非结构化数据的整合。</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面临的挑战和问题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解决方案与措施</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企业应建立统一的数据平台，实现内部数据和外部数据的整合，以及结构化数据和非结构化数据的整合，为客户关系管理提供全面、准确的数据支持。</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利用数据洞察提升客户价值</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通过先进的数据分析技术和工具，深入挖掘客户数据中的价值，实现客户细分和精准营销，提高客户转化率和忠诚度。</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优化客户服务流程</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企业应关注客户服务流程的优化，提高客户服务效率和质量，同时注重客户体验的提升，增强客户满意度和忠诚度。</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构建统一的数据平台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数据洞察在客户关系管理中的应用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包括企业自有的交易数据、客户行为数据、产品使用数据等。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内部数据</a:t>
            </a:r>
          </a:p>
        </p:txBody>
      </p:sp>
      <p:pic>
        <p:nvPicPr>
          <p:cNvPr id="5" name="Picture 5"/>
          <p:cNvPicPr>
            <a:picLocks noChangeAspect="1"/>
          </p:cNvPicPr>
          <p:nvPr/>
        </p:nvPicPr>
        <p:blipFill>
          <a:blip r:embed="rId2"/>
          <a:srcRect l="19849" r="1984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来自第三方数据提供商、公开数据源、社交媒体等的数据。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外部数据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将内外部数据进行清洗、整合和标准化，形成统一的数据视图。</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数据整合</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数据来源与整合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53" r="2175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利用统计学、机器学习等方法，发现数据中的隐藏规律和趋势。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数据挖掘</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基于历史数据和模型，预测未来客户行为和市场趋势。</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预测分析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对非结构化文本数据进行处理和分析，提取有价值的信息。</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文本分析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将数据以图表、图像等形式展现，便于理解和决策。</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可视化分析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数据处理与分析技术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基于数据洞察，将客户进行细分，针对不同群体制定个性化营销策略。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客户细分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交叉销售与增值服务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客户流失预警与挽回</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优化营销策略与效果评估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通过分析客户购买历史和偏好，推荐相关产品和服务，提高销售额和客户满意度。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及时发现可能流失的客户群体，采取相应措施进行挽回和保留。</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根据数据洞察结果调整营销策略，并实时评估营销效果，实现营销投入的最大化回报。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数据洞察在客户关系管理中的价值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基于数据洞察的精准营销策略</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https://d.book118.com/625013310331011102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2024-09-11T23:37:28.896</cp:lastPrinted>
  <dcterms:created xsi:type="dcterms:W3CDTF">2024-09-11T15:37:28Z</dcterms:created>
  <dcterms:modified xsi:type="dcterms:W3CDTF">2024-09-11T15:37:31Z</dcterms:modified>
</cp:coreProperties>
</file>