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TFPBVS+MS-UIGothic"/>
      <p:regular r:id="rId15"/>
    </p:embeddedFont>
    <p:embeddedFont>
      <p:font typeface="RTOITO+RHNJJN+ArialMT"/>
      <p:regular r:id="rId16"/>
    </p:embeddedFont>
    <p:embeddedFont>
      <p:font typeface="ONQDFD+JUAUMN+Arial-BoldMT"/>
      <p:regular r:id="rId17"/>
    </p:embeddedFont>
    <p:embeddedFont>
      <p:font typeface="QABRDH+GAEVRI+MicrosoftYaHei"/>
      <p:regular r:id="rId18"/>
    </p:embeddedFont>
    <p:embeddedFont>
      <p:font typeface="QWVVCF+QWWHAE+MicrosoftYaHei-Bold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38846-4A83-4663-AC77-AF0963073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90A43-CA2A-4673-AB50-BB2BF2433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F11B5-26A2-48BA-B87E-E771C6A39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BC852-60FD-4717-A6CB-C3CD30BD5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13D808-F8AB-4866-A7F4-20F3DA07D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2395D7-9756-425D-8912-468049B76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684E5C-FCE8-49B3-87E5-5EBA5F3B6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A77A8-BBCF-4B1F-8E75-37C628A53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869FC-B4C2-4FEA-A43D-667A1907B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65B1C-6365-4DA0-9BFF-D92A68EBA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19132-06DC-41AE-A343-9B600ED67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0141100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363245"/>
            <a:ext cx="62134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268">
                <a:solidFill>
                  <a:srgbClr val="FFF0DC"/>
                </a:solidFill>
                <a:latin typeface="TFPBVS+MS-UIGothic"/>
                <a:cs typeface="TFPBVS+MS-UIGothic"/>
              </a:rPr>
              <a:t>第十一女性主影理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21761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RTOITO+RHNJJN+ArialMT"/>
                <a:cs typeface="RTOITO+RHNJJN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女性主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义电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影理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2766250"/>
            <a:ext cx="4790381" cy="24292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RTOITO+RHNJJN+ArialMT"/>
                <a:cs typeface="RTOITO+RHNJJN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女性主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义电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影理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的核心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RTOITO+RHNJJN+ArialMT"/>
                <a:cs typeface="RTOITO+RHNJJN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女性主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义电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影理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的具体分析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RTOITO+RHNJJN+ArialMT"/>
                <a:cs typeface="RTOITO+RHNJJN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女性主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义电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影理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的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践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RTOITO+RHNJJN+ArialMT"/>
                <a:cs typeface="RTOITO+RHNJJN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女性主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义电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影理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的未来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EACF"/>
                </a:solidFill>
                <a:latin typeface="TFPBVS+MS-UIGothic"/>
                <a:cs typeface="TFPBVS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ONQDFD+JUAUMN+Arial-BoldMT"/>
                <a:cs typeface="ONQDFD+JUAUMN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88970" y="4137893"/>
            <a:ext cx="66778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TFPBVS+MS-UIGothic"/>
                <a:cs typeface="TFPBVS+MS-UIGothic"/>
              </a:rPr>
              <a:t>女性主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义电</a:t>
            </a:r>
            <a:r>
              <a:rPr sz="4550" spc="25">
                <a:solidFill>
                  <a:srgbClr val="FFEACF"/>
                </a:solidFill>
                <a:latin typeface="TFPBVS+MS-UIGothic"/>
                <a:cs typeface="TFPBVS+MS-UIGothic"/>
              </a:rPr>
              <a:t>影理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论</a:t>
            </a:r>
            <a:r>
              <a:rPr sz="4550" spc="23">
                <a:solidFill>
                  <a:srgbClr val="FFEACF"/>
                </a:solidFill>
                <a:latin typeface="TFPBVS+MS-UIGothic"/>
                <a:cs typeface="TFPBVS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女性主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义电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影理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TFPBVS+MS-UIGothic"/>
                <a:cs typeface="TFPBVS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TFPBVS+MS-UIGothic"/>
                <a:cs typeface="TFPBVS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女性主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义电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影理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史与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TFPBVS+MS-UIGothic"/>
                <a:cs typeface="TFPBVS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2000">
                <a:solidFill>
                  <a:srgbClr val="FFFDFD"/>
                </a:solidFill>
                <a:latin typeface="TFPBVS+MS-UIGothic"/>
                <a:cs typeface="TFPBVS+MS-UIGothic"/>
              </a:rPr>
              <a:t>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76655" y="2281292"/>
            <a:ext cx="35810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女性主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义电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影理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起源于</a:t>
            </a:r>
            <a:r>
              <a:rPr sz="1500">
                <a:solidFill>
                  <a:srgbClr val="FFFDFD"/>
                </a:solidFill>
                <a:latin typeface="QABRDH+GAEVRI+MicrosoftYaHei"/>
                <a:cs typeface="QABRDH+GAEVRI+MicrosoftYaHei"/>
              </a:rPr>
              <a:t>20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DFD"/>
                </a:solidFill>
                <a:latin typeface="QABRDH+GAEVRI+MicrosoftYaHei"/>
                <a:cs typeface="QABRDH+GAEVRI+MicrosoftYaHei"/>
              </a:rPr>
              <a:t>60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代的美国，当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的女性主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者开始关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影中的女性形象和社会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女性的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刻板印象。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在，女性主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义电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影理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影研究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域的重要力量，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对电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生了深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的影响。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817234" y="385371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DFD"/>
                </a:solidFill>
                <a:latin typeface="TFPBVS+MS-UIGothic"/>
                <a:cs typeface="TFPBVS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随着女性主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起，女性主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94003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影理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渐发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展壮大，成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为电</a:t>
            </a: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影研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04384" y="528293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FPBVS+MS-UIGothic"/>
                <a:cs typeface="TFPBVS+MS-UIGothic"/>
              </a:rPr>
              <a:t>究的一个重要分支。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女性主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义电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影理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的影响与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贡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FPBVS+MS-UIGothic"/>
                <a:cs typeface="TFPBVS+MS-UIGothic"/>
              </a:rPr>
              <a:t>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贡</a:t>
            </a:r>
            <a:r>
              <a:rPr sz="2300">
                <a:solidFill>
                  <a:srgbClr val="FF960E"/>
                </a:solidFill>
                <a:latin typeface="TFPBVS+MS-UIGothic"/>
                <a:cs typeface="TFPBVS+MS-UIGothic"/>
              </a:rPr>
              <a:t>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ONQDFD+JUAUMN+Arial-BoldMT"/>
                <a:cs typeface="ONQDFD+JUAUMN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17114" y="4137893"/>
            <a:ext cx="868271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TFPBVS+MS-UIGothic"/>
                <a:cs typeface="TFPBVS+MS-UIGothic"/>
              </a:rPr>
              <a:t>女性主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义电</a:t>
            </a:r>
            <a:r>
              <a:rPr sz="4550" spc="25">
                <a:solidFill>
                  <a:srgbClr val="FFEACF"/>
                </a:solidFill>
                <a:latin typeface="TFPBVS+MS-UIGothic"/>
                <a:cs typeface="TFPBVS+MS-UIGothic"/>
              </a:rPr>
              <a:t>影理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论</a:t>
            </a:r>
            <a:r>
              <a:rPr sz="4550" spc="23">
                <a:solidFill>
                  <a:srgbClr val="FFEACF"/>
                </a:solidFill>
                <a:latin typeface="TFPBVS+MS-UIGothic"/>
                <a:cs typeface="TFPBVS+MS-UIGothic"/>
              </a:rPr>
              <a:t>的核心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观</a:t>
            </a:r>
            <a:r>
              <a:rPr sz="4550">
                <a:solidFill>
                  <a:srgbClr val="FFEACF"/>
                </a:solidFill>
                <a:latin typeface="TFPBVS+MS-UIGothic"/>
                <a:cs typeface="TFPBVS+MS-UIGothic"/>
              </a:rPr>
              <a:t>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性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别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影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TFPBVS+MS-UIGothic"/>
                <a:cs typeface="TFPBVS+MS-UIGothic"/>
              </a:rPr>
              <a:t>性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别</a:t>
            </a:r>
            <a:r>
              <a:rPr sz="1550" spc="25">
                <a:solidFill>
                  <a:srgbClr val="FF960E"/>
                </a:solidFill>
                <a:latin typeface="TFPBVS+MS-UIGothic"/>
                <a:cs typeface="TFPBVS+MS-UIGothic"/>
              </a:rPr>
              <a:t>与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FF960E"/>
                </a:solidFill>
                <a:latin typeface="TFPBVS+MS-UIGothic"/>
                <a:cs typeface="TFPBVS+MS-UIGothic"/>
              </a:rPr>
              <a:t>影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语</a:t>
            </a:r>
            <a:r>
              <a:rPr sz="1550">
                <a:solidFill>
                  <a:srgbClr val="FF960E"/>
                </a:solidFill>
                <a:latin typeface="TFPBVS+MS-UIGothic"/>
                <a:cs typeface="TFPBVS+MS-UIGothic"/>
              </a:rPr>
              <a:t>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TFPBVS+MS-UIGothic"/>
                <a:cs typeface="TFPBVS+MS-UIGothic"/>
              </a:rPr>
              <a:t>女性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FFFFFF"/>
                </a:solidFill>
                <a:latin typeface="TFPBVS+MS-UIGothic"/>
                <a:cs typeface="TFPBVS+MS-UIGothic"/>
              </a:rPr>
              <a:t>影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50" spc="25">
                <a:solidFill>
                  <a:srgbClr val="FFFFFF"/>
                </a:solidFill>
                <a:latin typeface="TFPBVS+MS-UIGothic"/>
                <a:cs typeface="TFPBVS+MS-UIGothic"/>
              </a:rPr>
              <a:t>言的探索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女性主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义电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影理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鼓励探索和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展女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性特有的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言，包括叙事方式、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视觉风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格和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言特征，以打破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男性主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言模式。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女性形象与女性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影人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68224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TFPBVS+MS-UIGothic"/>
                <a:cs typeface="TFPBVS+MS-UIGothic"/>
              </a:rPr>
              <a:t>塑造</a:t>
            </a: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积</a:t>
            </a:r>
            <a:r>
              <a:rPr sz="2000" spc="15">
                <a:solidFill>
                  <a:srgbClr val="FF960E"/>
                </a:solidFill>
                <a:latin typeface="TFPBVS+MS-UIGothic"/>
                <a:cs typeface="TFPBVS+MS-UIGothic"/>
              </a:rPr>
              <a:t>极的女性形象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268224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TFPBVS+MS-UIGothic"/>
                <a:cs typeface="TFPBVS+MS-UIGothic"/>
              </a:rPr>
              <a:t>女性</a:t>
            </a: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000" spc="15">
                <a:solidFill>
                  <a:srgbClr val="FF960E"/>
                </a:solidFill>
                <a:latin typeface="TFPBVS+MS-UIGothic"/>
                <a:cs typeface="TFPBVS+MS-UIGothic"/>
              </a:rPr>
              <a:t>影人的重要性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女性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众与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FF960E"/>
                </a:solidFill>
                <a:latin typeface="TFPBVS+MS-UIGothic"/>
                <a:cs typeface="TFPBVS+MS-UIGothic"/>
              </a:rPr>
              <a:t>影文化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TFPBVS+MS-UIGothic"/>
                <a:cs typeface="TFPBVS+MS-UIGothic"/>
              </a:rPr>
              <a:t>女性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2300" spc="25">
                <a:solidFill>
                  <a:srgbClr val="FFFFFF"/>
                </a:solidFill>
                <a:latin typeface="TFPBVS+MS-UIGothic"/>
                <a:cs typeface="TFPBVS+MS-UIGothic"/>
              </a:rPr>
              <a:t>众的文化地位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女性主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义电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影理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论认为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女性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众在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影文化中具有重要地位，她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影体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需求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应该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得到更多的关注和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TFPBVS+MS-UIGothic"/>
                <a:cs typeface="TFPBVS+MS-UIGothic"/>
              </a:rPr>
              <a:t>女性与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FFFFFF"/>
                </a:solidFill>
                <a:latin typeface="TFPBVS+MS-UIGothic"/>
                <a:cs typeface="TFPBVS+MS-UIGothic"/>
              </a:rPr>
              <a:t>影文化的互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女性主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义电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影理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讨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女性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众如何与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影文化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行互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，以及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影如何影响女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性的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美、价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FFFFF"/>
                </a:solidFill>
                <a:latin typeface="TFPBVS+MS-UIGothic"/>
                <a:cs typeface="TFPBVS+MS-UIGothic"/>
              </a:rPr>
              <a:t>和生活方式。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https://d.book118.com/625014110030011124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TFPBVS+MS-UIGothic</vt:lpstr>
      <vt:lpstr>RTOITO+RHNJJN+ArialMT</vt:lpstr>
      <vt:lpstr>Times New Roman</vt:lpstr>
      <vt:lpstr>SimSun</vt:lpstr>
      <vt:lpstr>ONQDFD+JUAUMN+Arial-BoldMT</vt:lpstr>
      <vt:lpstr>QABRDH+GAEVRI+MicrosoftYaHei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2024-09-28T07:26:42.409</cp:lastPrinted>
  <dcterms:created xsi:type="dcterms:W3CDTF">2024-09-27T23:26:42Z</dcterms:created>
  <dcterms:modified xsi:type="dcterms:W3CDTF">2024-09-27T23:26:43Z</dcterms:modified>
</cp:coreProperties>
</file>