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4C0347-09DF-448F-B405-22BEB0D459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B06098-9492-431D-9D6C-ECCDBA9D2D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D68450-B88D-4192-911C-66940D3565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FB3B10-237F-445E-A522-977778D052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FE23BC-BD6D-46D3-93D8-46275881A1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95469A-6C2A-40CA-860D-75B6954D11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C84A69-61DA-4C59-A056-3F21D00F36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8A8D81-48F8-4451-9BD8-A1475F2826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C20200-3D8D-427D-9BAC-BB32069477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7A2E83-02B4-4715-AB9A-EEEB5959A0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5D2E80-E0BC-4F65-BB17-FA41C52F2C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5014310134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95培养团队绩效的培训计划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</p:spPr>
          <p:txBody>
            <a:bodyPr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/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</p:spPr>
          <p:txBody>
            <a:bodyPr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/>
                  </a:solidFill>
                  <a:latin typeface="Microsoft Yahei"/>
                  <a:ea typeface="Microsoft Yahei"/>
                  <a:cs typeface="Microsoft Yahei"/>
                </a:rPr>
                <a:t>2023-12-20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培训内容与课程设计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培训方法与实施计划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培训效果评估与跟踪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培训资源与支持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8165" b="18165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当前团队绩效表现不稳定，有时能够达到预期目标，有时则存在较大差距。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团队成员之间缺乏有效的沟通和协作，导致工作效率低下。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团队缺乏有效的激励措施，导致成员积极性不高，工作动力不足。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团队绩效波动较大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团队协作不足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缺乏有效的激励措施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团队绩效现状及问题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通过培训，提高团队成员的工作技能和知识水平，从而提高团队整体绩效。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培养团队成员之间的合作意识，提高团队协作能力。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通过培训，激发团队成员的工作热情和动力，提高工作积极性。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8747" r="28747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提升团队绩效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加强团队协作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激发团队动力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培训目标与期望成果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公司全体员工，包括管理层和普通员工。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培训对象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涉及团队协作、沟通技巧、领导力、时间管理等方面的培训。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培训范围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培训对象与范围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培训内容与课程设计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倾听、表达、反馈，有效沟通的原则和技巧，以及如何处理沟通障碍。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沟通技巧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建立信任、促进合作、解决冲突，打造高效协作团队的策略和方法。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团队沟通与协作技巧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879" b="987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SMART原则、目标分解、目标调整，如何设定明确、可衡量的团队和个人目标。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制定详细计划、时间管理、优先级排序，确保目标顺利实现的关键步骤和技巧。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目标设定与计划执行能力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计划执行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目标设定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领导力培养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领导力模型、领导风格、领导技巧，如何成为具有影响力的团队领导者。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激励方法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了解员工需求、正向激励、负面激励，激发团队成员积极性和创造力的有效手段。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团队领导力与激励方法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问题解决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问题识别、问题分析、问题解决流程，提高团队应对问题和挑战的能力。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决策能力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决策流程、决策方法、风险评估，培养团队成员做出明智决策的技巧和信心。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问题解决与决策能力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培训方法与实施计划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从权威平台选取与团队绩效提升相关的在线课程，涵盖团队协作、沟通技巧、领导力培养等方面内容。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50" r="166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精选优质课程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根据团队成员的实际情况，制定个性化的学习计划，明确学习目标和时间安排。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制定学习计划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8677" r="18677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通过线上论坛或社交媒体等方式，鼓励团队成员在学习过程中进行互动讨论，分享心得和体会。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互动讨论环节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线上课程学习与互动讨论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组织团队成员参与线下实践活动，如团队协作游戏、角色扮演等，以提高实际操作能力。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实践演练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经验分享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744" b="1274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选取企业内部或外部的典型案例，组织团队成员进行分析和讨论，从中汲取经验教训。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邀请企业内部优秀团队代表进行经验分享，传授团队建设和绩效提升方面的实用技巧。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线下实践演练与案例分析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定期组织团队成员对学习内容进行回顾和总结，确保学习成果得到有效巩固。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625" r="13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5000" r="150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50" r="166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学习回顾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通过问卷调查、面对面沟通等方式收集团队成员对培训计划的反馈意见，以便及时调整和改进。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反馈收集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根据反馈意见和实际情况，对培训计划进行针对性的调整和优化，确保培训效果达到预期目标。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调整优化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定期回顾与反馈调整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https://d.book118.com/625014310134011122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2024-09-25T21:11:59.071</cp:lastPrinted>
  <dcterms:created xsi:type="dcterms:W3CDTF">2024-09-25T13:11:59Z</dcterms:created>
  <dcterms:modified xsi:type="dcterms:W3CDTF">2024-09-25T13:12:01Z</dcterms:modified>
</cp:coreProperties>
</file>