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83A126-7E77-47E8-AB3B-CE0C33708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6B2C6-BB11-4D0F-81F0-95A190489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DDDD01-067E-42B0-811A-C131DFD5B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C2FF25-CF83-4760-8765-4A8D50B2D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83E36E-8266-412E-8516-161C4F95F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AA2B0C-88C6-436E-B2B9-FBBDAA25E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B890A3-D6F9-44AB-B3DB-A3C759248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293EA3-CF67-402A-9874-00AD0B5BE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E67D33-9F07-4BC3-AE31-8CFC92D59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16FAB-CC4E-4C00-A7ED-82E2C507D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E9309A-8B56-49BF-9061-62C1AEA24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02030332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核磁共振护理课件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核磁共振基础知识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核磁共振检查前的护理准备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核磁共振检查中的护理配合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核磁共振检查后的护理注意事项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核磁共振护理案例分享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核磁共振基础知识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核磁共振是一种基于原子核自旋磁矩成像的技术，其原理是利用外加磁场改变原子核自旋方向，通过测量共振信号来获取分子结构和动态信息。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核磁共振技术利用了原子核的自旋磁矩特性，当这些磁矩在磁场中受到射频脉冲的激发时，会产生特定的共振信号。通过对这些信号的检测和分析，可以获得分子内部的详细信息。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188" r="23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核磁共振的定义与原理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核磁共振的优势与局限性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核磁共振技术具有高分辨率、无创、无辐射等优势，但也存在成本高、耗时长、对软组织成像效果好但对骨组织成像效果较差等局限性。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共振技术能够提供高分辨率的图像，并且是一种非侵入性的检查方法，不会对受检者造成创伤或辐射伤害。此外，核磁共振技术还可以提供关于分子结构和动态的信息，有助于疾病的早期诊断和治疗。然而，该技术也存在一些局限性，例如成本较高、检查时间较长，以及在骨组织成像方面效果不如其他影像学方法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核磁共振技术在医学、化学、生物学等领域有广泛应用，主要用于疾病的诊断、治疗监测以及药物研发等方面。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学领域，核磁共振技术主要用于颅脑、脊柱、关节等部位的疾病诊断和手术导航。在化学领域，该技术用于研究分子结构和化学反应机理。在生物学领域，核磁共振则用于研究生物大分子的结构和功能，以及生物系统的代谢和调控机制。此外，核磁共振技术还在考古学、地质学等领域有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核磁共振的应用领域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核磁共振检查前的护理准备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了解患者的病史、症状、体征等信息，以便更好地评估患者是否适合进行核磁共振检查。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3625" r="23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评估患者身体状况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458" r="16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评估患者心理状况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625" r="10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了解患者的身体状况，如有无金属植入物、假牙等，以及是否有过敏史等，以便更好地准备检查。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了解患者的心理状况，如是否焦虑、恐惧等，以便更好地进行心理护理。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检查前患者评估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向患者详细解释核磁共振检查的过程，包括检查环境、时间、安全性等，以减轻患者的焦虑和恐惧。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解释检查过程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给予患者安慰和鼓励，让患者感到放松和安全，以便更好地配合检查。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安慰患者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对于特别紧张或焦虑的患者，提供心理支持，如与患者交流、给予音乐等放松方式。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检查前患者心理护理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向患者告知检查前后的注意事项，如禁止携带金属物品、禁止化妆等。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告知患者注意事项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根据患者的具体情况，准备相关的护理物品，如轮椅、担架等。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准备相关物品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在检查前，协助患者进行必要的准备工作，如更换衣服、摘除金属物品等，以确保检查的顺利进行。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协助患者进行检查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检查前患者准备事项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核磁共振检查中的护理配合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https://d.book118.com/625020303322011042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2024-09-04T08:30:41.216</cp:lastPrinted>
  <dcterms:created xsi:type="dcterms:W3CDTF">2024-09-04T00:30:41Z</dcterms:created>
  <dcterms:modified xsi:type="dcterms:W3CDTF">2024-09-04T00:30:43Z</dcterms:modified>
</cp:coreProperties>
</file>