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4EF0B-709E-4B66-8728-EC2C39A2A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771BC-EC7A-48DF-A568-713621A1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F1652-337A-49D9-A5CB-DF9D3A041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810B8-7721-4F55-82A8-90FC5390C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7D18C-C9F6-4638-B3ED-9455E6AC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CE837-8E31-42E6-BA17-B748A12A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DDE27D-721B-4D22-B50B-B0D7F3B20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08266-2954-47A5-80A3-1532FF46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65397-03CF-40C3-A4D6-EE6206A5A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2966E-ED97-45A4-8E53-D1BA7F129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C73C6-682C-4BF4-B637-A1A2856B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22024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昆曲简介介绍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汇报时间：日期: 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昆曲表演艺术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昆曲文学与剧本创作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昆曲的传承与保护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昆曲的国际影响与交流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昆曲的旅游开发与文化创意产业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昆曲，又称昆腔、昆山腔，是中国最古老的剧种之一，也是中国传统文化的重要组成部分。它起源于江苏昆山地区，吸收了元朝以来南北曲的精华，形成了独特的表演风格。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昆曲以唱腔优美、旋律婉转、表演细腻著称，其剧本以文学性较强，且具有较高的艺术价值。此外，昆曲的表演形式也十分独特，注重身段、唱腔和表情的细节表现，强调演员与乐队的紧密配合。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昆曲起源于元朝末期，明朝时期在江苏昆山地区发展壮大，逐渐成为中国戏曲的代表之一。清朝时期，昆曲逐渐走向全国，成为各地戏曲舞台的主要剧种之一。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重要时期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明朝万历年间是昆曲发展的关键时期，这一时期出现了众多优秀的剧本和表演艺术家，如汤显祖的《牡丹亭》等经典作品。近代以来，昆曲逐渐受到重视，许多学者和艺术家致力于保护和传承昆曲文化。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389" b="4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传统文化的重要组成部分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昆曲是中国传统文化的重要组成部分，它代表了中国戏曲艺术的最高成就之一，具有极高的艺术价值和文化内涵。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跨文化交流的载体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昆曲作为中国传统文化的重要代表之一，多次被介绍到国外，成为跨文化交流的重要载体。它不仅展示了中国文化的魅力，也促进了不同文化之间的交流和理解。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昆曲在中国文化中的地位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昆曲表演艺术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唱腔特点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昆曲的唱腔具有旋律优美、节奏舒缓、声音细腻、抒情柔婉的特点，讲究字正腔圆、声情并茂。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昆曲的音乐以南曲为基础，同时吸收了元杂剧和明传奇的优点，形成了独特的昆曲风格，注重旋律和节奏的美感。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唱腔与音乐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昆曲的表演注重身段、动作、表情和声音的完美结合，强调演员的表演功力和角色的内心世界。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昆曲的表演风格以细腻、抒情、典雅、端庄为主，追求舞台效果的完美呈现和观众的审美愉悦。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表演风格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表演技巧与风格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昆曲的剧目类型多样，包括历史剧、爱情剧、社会剧、神话剧等，其中以爱情剧最为著名。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昆曲的表演形式包括独唱、对唱、轮唱、合唱等，同时还有舞蹈、武打等辅助表演形式。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昆曲剧目及表演形式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表演形式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剧目类型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昆曲文学与剧本创作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昆曲剧本结构严谨，情节曲折，注重人物性格的塑造，强调情感表达的细腻。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昆曲角色分为生、旦、净、末、丑等类型，每种类型都有其独特的表演方式和技巧。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唱腔特点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昆曲唱腔婉转悠扬，注重声音的抑扬顿挫和气息的运用，表现出强烈的音乐感。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昆曲剧本的结构与特点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描写了一段执着追求爱情的感人故事，被誉为“中国戏曲之冠”。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《牡丹亭》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以唐明皇和杨贵妃的爱情故事为背景，展示了唐朝盛世的辉煌与衰落。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《长生殿》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以明末清初为背景，讲述了才子佳人的故事，反映了时代变迁的深刻内涵。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《桃花扇》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著名昆曲剧目介绍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https://d.book118.com/625022024020011110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2024-09-15T05:00:19.358</cp:lastPrinted>
  <dcterms:created xsi:type="dcterms:W3CDTF">2024-09-14T21:00:19Z</dcterms:created>
  <dcterms:modified xsi:type="dcterms:W3CDTF">2024-09-14T21:00:21Z</dcterms:modified>
</cp:coreProperties>
</file>