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6AD69-379D-42F6-96E0-38B859ED3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E5098-A919-4607-B491-75DB5199A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B0732-002E-4E4F-A8A4-AEAE328AC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DD0A7-579D-4BCE-9FA0-4DB5F75DB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85AB69-D977-427A-9ABC-6D7F71166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94C1F1-B882-4A6F-ADBC-C79525517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83795D-C645-443A-AD3C-EADAA5C49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D0BB5-CFA1-49B3-A9BC-52493E1B2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58AF5-9D75-44F9-A4D7-5F4CD9B2F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2748E-F87C-454F-89D7-1472D882B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ABE08-9393-4D34-A9AF-D803530DF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022120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疼痛治疗相关知识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疼痛治疗的基本概念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疼痛治疗的方法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疼痛治疗的注意事项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疼痛治疗的最新研究进展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疼痛治疗的未来展望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疼痛治疗的基本概念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8487" r="848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疼痛是一种由身体受到伤害或潜在伤害引起的感觉，通常伴随着不适、痛苦或痛苦反应。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是一种复杂的生理和心理反应，通常由身体组织受到伤害或潜在伤害引起。它是一种主观的感觉，因人而异，每个人的疼痛体验都是独特的。疼痛通常伴随着不适、痛苦或痛苦反应，可以是急性或慢性，严重或轻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疼痛可以根据其产生的原因、持续时间和性质进行分类。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生的原因，疼痛可以分为创伤性疼痛、炎症性疼痛、神经性疼痛等。根据持续时间，疼痛可以分为急性疼痛和慢性疼痛。根据性质，疼痛可以分为刺痛、灼热痛、酸痛等。不同类型的疼痛可能需要不同的治疗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疼痛的评估是疼痛治疗的重要步骤，包括对疼痛的强度、性质和影响进行评估。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的评估通常采用视觉模拟评分法、数字评分法、口述评分法等量表进行评价。评估的内容包括疼痛的强度、性质、部位、持续时间以及对日常生活的影响等。通过评估，医生可以了解患者的疼痛状况，制定合适的治疗计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疼痛的评估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疼痛治疗的方法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处方药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医生开具的处方药，如非甾体抗炎药、阿片类药物等，用于缓解疼痛。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非处方药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如对乙酰氨基酚、布洛芬等，可在药店购买，适用于轻至中度疼痛。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辅助药物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如抗抑郁药、抗癫痫药等，用于辅助治疗慢性疼痛。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通过按摩缓解肌肉紧张和疼痛。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按摩疗法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利用热源缓解疼痛，如热敷、温泉疗法等。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温热疗法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通过电流刺激缓解疼痛。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电刺激疗法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通过特定的运动来缓解疼痛，如瑜伽、太极等。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运动疗法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2037" r="203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帮助患者改变对疼痛的认知，减少焦虑和抑郁情绪。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833" r="20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542" r="9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通过深呼吸、渐进性肌肉放松等技术缓解紧张和疼痛。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向患者传授疼痛管理技巧和应对策略。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通过刺激穴位缓解疼痛。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针灸疗法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通过负压吸引作用缓解肌肉紧张和疼痛。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拔罐疗法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对于某些慢性疼痛，如关节炎、腰椎间盘突出等，手术治疗可能有效。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疼痛治疗的注意事项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https://d.book118.com/625022120033011044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2024-09-06T08:22:18.099</cp:lastPrinted>
  <dcterms:created xsi:type="dcterms:W3CDTF">2024-09-06T00:22:18Z</dcterms:created>
  <dcterms:modified xsi:type="dcterms:W3CDTF">2024-09-06T00:22:19Z</dcterms:modified>
</cp:coreProperties>
</file>