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615AF-B580-4282-A8D6-F5C952E33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2FC0D-7429-40A7-8727-1C5593FEB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9322F-92DD-4FFF-907F-C55D46E0B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9873E-57B1-405E-8D74-ED112AA06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554BD7-7F3A-4CBD-9B7B-6ADEBC71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BB4C0E-4BD9-42C2-8F7A-3951F19C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B0B44-ED25-486E-BB1D-3D9676A84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94CAE-8849-4F08-8BB6-707E7AC6C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02160-B9F4-47F8-B574-58475C5D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8022D-6211-4F81-8287-D45A87762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39686-DBBC-4F84-9496-0E10EAE9F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22301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大数据在区域经济社会发展中的应用与研究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大数据在区域经济社会发展中的研究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大数据在区域经济社会发展中的前景展望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094" r="2109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近年来，国家和地方政府相继出台了一系列政策，支持大数据产业的发展和应用。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随着互联网、物联网等技术的快速发展，大数据已经成为推动经济社会发展的新动力。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区域发展不均衡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我国区域经济社会发展存在明显的不均衡性，大数据的应用有助于缩小区域差距，促进协调发展。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研究目的：探讨大数据在区域经济社会发展中的应用现状、存在问题及未来发展趋势，为政府和企业提供决策参考。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大数据在区域经济社会发展中的应用领域有哪些？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大数据在应用中存在哪些问题？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如何推动大数据在区域经济社会发展中的深入应用？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未来大数据在区域经济社会发展中的趋势和挑战是什么？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大数据在区域经济社会发展中的应用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通过大数据技术对城市基础设施、公共服务、公共安全等方面进行智能化管理，提高城市运行效率和管理水平。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运用大数据技术对房地产市场供求关系、价格趋势等进行预测和分析，为政府和企业提供决策依据。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城市规划决策支持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利用大数据技术对城市空间布局、人口分布、交通流量等进行分析，为城市规划提供决策支持。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利用大数据技术对交通流量、道路状况等进行分析，实现交通拥堵的实时监测和预警，为交通管理部门提供决策支持。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交通拥堵治理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通过大数据技术对交通信号控制、智能车辆导航等方面进行优化，提高交通运输效率和安全性。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运用大数据技术对物流运输过程中的路线规划、货物配送等进行优化，降低物流成本和提高物流效率。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环境质量监测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利用大数据技术对空气质量、水质状况等环境要素进行实时监测和分析，为环境保护部门提供决策支持。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环境污染治理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通过大数据技术对污染源排放、污染物扩散等进行模拟和预测，为环境污染治理提供科学依据。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运用大数据技术对生态系统结构、功能等进行研究和分析，为生态保护和修复提供决策支持。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利用大数据技术对犯罪活动、社会不稳定因素等进行监测和预警，提高社会治安防控能力。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社会治安防控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通过大数据技术对突发事件进行实时监测和预警，为应急管理部门提供决策支持，提高应急响应速度和处置能力。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运用大数据技术对食品生产、流通等环节进行监管和分析，保障食品安全和公众健康。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大数据在区域经济社会发展中的研究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数据挖掘算法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应用数据挖掘算法，如分类、聚类、关联规则等，发现数据中的隐藏规律和趋势，为决策提供支持。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利用数据可视化技术，将数据以图表、图像等形式展现，提高数据的可理解性和易用性。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通过大数据技术收集各类经济社会数据，并进行清洗、整合和标准化处理，构建全面、准确的数据基础。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" r="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预测模型构建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基于历史数据和统计学方法，构建预测模型，预测未来经济社会发展趋势。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决策支持系统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结合预测模型和数据挖掘结果，为政府和企业提供决策支持，如政策模拟、风险评估等。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实时监测与预警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通过实时监测经济社会运行数据，及时发现异常情况并发出预警，为快速响应提供信息保障。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预测与决策支持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利用大数据技术对政策实施效果进行评估，分析政策的实际效果与预期目标的差距。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政策优化建议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根据政策评估结果，提出针对性的政策优化建议，提高政策的科学性和有效性。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政策宣传与推广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通过大数据分析用户需求和行为特征，精准推送政策宣传信息，提高政策的知晓率和影响力。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政策评估与优化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创新网络构建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基于大数据技术构建创新网络，促进创新要素之间的交流和合作，推动区域创新能力的提升。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创新驱动路径探索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结合区域实际情况和发展需求，探索创新驱动发展的路径和模式，为区域经济社会发展提供持续动力。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创新要素分析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挖掘区域创新要素，如人才、技术、资本等，并分析其对经济社会发展的影响。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023" b="102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https://d.book118.com/625022301330011103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2024-09-13T10:51:38.755</cp:lastPrinted>
  <dcterms:created xsi:type="dcterms:W3CDTF">2024-09-13T02:51:38Z</dcterms:created>
  <dcterms:modified xsi:type="dcterms:W3CDTF">2024-09-13T02:51:40Z</dcterms:modified>
</cp:coreProperties>
</file>