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8281FB4-92D5-4D55-9B99-8FD8E42608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C44228-C17D-4503-B159-6908E309CC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4390943-9623-486E-A51C-EE86255F2F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D906ED9-48A1-409A-AEE4-0FCCBED4622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F502FA1-4A09-448E-8605-C9EA085E206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12F324A-9099-4DA9-A18A-AE08FC150E9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89F0A9A-FF5A-4EC1-A4E7-33A013C08AE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77F6D7E-EB46-4EA9-AB95-6BA8CCB7C7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D046BF-A70C-4BD6-B6BD-9EA53ACDF2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59CDBC-0C43-4E98-B4EA-6D86C42D40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9E85EC-E060-406F-A71D-3185D3A019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25024043010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《廉政风险防控》ppt课件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廉政风险防控概述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廉政风险的类型与识别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廉政风险的评估与应对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廉政风险防控的实践与案例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廉政风险防控的未来发展与展望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廉政风险防控概述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841" r="2984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3506" r="3350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廉政风险防控是指通过一系列措施和手段，预防和遏制公职人员利用职权或职务便利进行违法违规行为的风险。</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廉政风险防控旨在建立健全权力约束机制，加强公职人员的自我约束和外部监督，从源头上预防腐败现象的发生。</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概念</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定义与概念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通过廉政风险防控，有效遏制腐败现象，维护社会公平正义，促进社会和谐稳定。</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维护社会公平正义</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6167" r="61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提高政府公信力</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7083" r="708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促进经济发展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6042" r="604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建立健全的廉政风险防控体系，有助于提高政府公信力，增强人民群众对政府的信任和支持。</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廉政风险防控有助于营造良好的营商环境，吸引国内外投资，促进经济发展。</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廉政风险防控的重要性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794" b="1879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6399" b="639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6399" b="639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廉政风险防控的历史与发展</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历史回顾</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我国廉政风险防控工作始于上世纪80年代，经历了从初步探索到逐步完善的发展过程。</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当前形势</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当前，我国廉政风险防控工作已经取得显著成效，但仍然面临诸多挑战和问题。</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发展趋势</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未来，我国廉政风险防控工作将更加注重制度化、规范化、科学化，不断完善权力约束机制和监督体系。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廉政风险的类型与识别</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思想道德风险是由于个人道德观念和行为准则的偏差而引发的廉政风险。</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思想道德风险通常表现为个人私欲膨胀、价值观扭曲、缺乏诚信和责任感等方面。这些风险可能导致个人在工作中滥用职权、以权谋私，甚至违法乱纪。</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0438" r="2043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思想道德风险</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8638" b="863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制度机制风险是由于制度不健全、不完善或执行不力而引发的廉政风险。</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制度机制风险可能表现为制度漏洞、监管缺位、决策程序不规范等方面。这些风险可能导致权力滥用、资源配置不公、工作效率低下等问题。</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制度机制风险</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详细描述</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总结词</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4719" r="14719"/>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岗位职责风险是由于岗位职责设置不合理、权责不清或岗位人员能力不足而引发的廉政风险。</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岗位职责风险可能表现为岗位权力过于集中、缺乏有效监督和制约、工作流程不透明等方面。这些风险可能导致岗位人员滥用职权、以权谋私，甚至违法乱纪。</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岗位职责风险</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8125" r="81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业务流程风险是由于业务流程设计不合理、执行不规范或缺乏有效监督而引发的廉政风险。</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业务流程风险可能表现为业务流程繁琐、审批程序不规范、缺乏透明度等方面。这些风险可能导致工作效率低下、资源配置不公、权力滥用等问题。</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业务流程风险</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外部环境风险</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外部环境风险是由于外部环境的变化、不可抗力等因素而引发的廉政风险。</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外部环境风险可能表现为政策法规变化、市场环境变化、自然灾害等方面。这些风险可能导致组织行为失范、资源配置不公、工作效率低下等问题。</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https://d.book118.com/625024043010011104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2024-09-13T16:29:45.185</cp:lastPrinted>
  <dcterms:created xsi:type="dcterms:W3CDTF">2024-09-13T08:29:45Z</dcterms:created>
  <dcterms:modified xsi:type="dcterms:W3CDTF">2024-09-13T08:29:47Z</dcterms:modified>
</cp:coreProperties>
</file>