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76B71-F71B-4DAD-AFA2-2D645018F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599C5B-A416-49FF-A78B-2DBC66694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34BEFD-D1EA-4723-BCF0-748004FA7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D8EBC-3D91-4F28-ACD1-ED7E7E1BF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B126DA-5976-47D0-9646-8984AF7F1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FA5402-2DA7-4BFC-8635-7D099B5BF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1CA1F-38FE-4C9B-991C-31D99089F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444AF-5086-4D9C-80E6-726F371A9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B0D9C3-7FA0-4300-B174-A9F241355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4E98F-84E8-4CF3-A3C3-E3735EC78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A9B52-3016-40E8-9D13-B7C0524C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0302301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党员民主评议总结范文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80022" y="1465063"/>
            <a:ext cx="4116705" cy="234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评议过程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评议结果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党员表现分析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改进措施和建议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加强党员队伍建设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通过民主评议，对党员的政治表现、思想品质、工作作风等方面进行全面评价，促进党员队伍整体素质提升。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推动党内民主发展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民主评议是党内民主的重要形式，通过评议可以增进党员之间的相互了解和信任，推动党内民主氛围的形成。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促进党组织建设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民主评议不仅是对党员个人的评价，也是对党组织建设的一次全面检验，有助于发现党组织存在的问题和不足，推动党组织建设不断完善。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评议时间和地点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评议时间：XXXX年XX月XX日至XX月XX日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参评人员：全体党员及部分群众代表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评议地点：公司会议室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主持人：XXX（党支部书记）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评议过程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制定评议方案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根据党组织的要求和实际情况，制定具体的评议方案，包括评议的目的、内容、方法、步骤和时间安排等。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组织学习培训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组织党员学习相关文件精神，了解民主评议的意义、目的和要求，提高党员的思想认识和参与评议的自觉性。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确定评议对象和范围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明确被评议党员的范围，包括不同职务、不同岗位、不同工作年限的党员，确保评议的全面性和公正性。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评议前准备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被评议党员对照党员标准，认真总结自己的思想、工作和学习情况，实事求是地进行自我评价。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92" r="22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党员自评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通过发放测评表、召开座谈会等方式，广泛征求群众对被评议党员的意见和建议，全面了解党员的表现和作风。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群众测评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党组织对被评议党员进行全面考察，包括德、能、勤、绩、廉等方面，形成客观公正的考察意见。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组织考察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评议中表现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接受监督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被评议党员要虚心接受群众和党组织的监督，认真对待群众的意见和建议，及时整改存在的问题。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落实整改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针对评议中反映出的问题和不足，被评议党员要制定整改措施，明确整改时限和目标，切实加以改进和提高。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反馈结果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将评议结果及时反馈给被评议党员本人和所在党组织，使党员了解自己的优缺点和群众的意见，明确努力方向。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评议后反馈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评议结果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本次民主评议工作得到了广大党员的积极响应，评议过程严谨、公正、公开，达到了预期效果。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通过评议，发现大部分党员能够认真履行党员义务，发挥先锋模范作用，得到了群众的认可和好评。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/>
                </a:solidFill>
                <a:latin typeface="Microsoft Yahei"/>
                <a:ea typeface="Microsoft Yahei"/>
                <a:cs typeface="Microsoft Yahei"/>
              </a:rPr>
              <a:t>同时也发现了一些问题和不足，需要进一步加强党员教育和管理，提高党员素质和组织凝聚力。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66" r="320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15" r="336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优秀党员名单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这些优秀党员在工作中积极进取、勇于创新，在生活中乐于助人、无私奉献，是全体党员学习的榜样。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根据评议结果，评选出优秀党员若干名，他们是：XXX、XXX、XXX等。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一些党员在工作中存在敷衍了事、推诿扯皮等现象，工作作风需要改进。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个别党员缺乏组织纪律性，不按时参加组织生活，不积极履行党员义务，需要加强教育和管理。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76" r="967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535" r="10535"/>
          <a:stretch>
            <a:fillRect/>
          </a:stretch>
        </p:blipFill>
        <p:spPr>
          <a:xfrm>
            <a:off x="8486660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部分党员对党的理论和路线方针政策学习不够深入，政治觉悟有待提高。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需要改进方面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党员表现分析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https://d.book118.com/625030230143011044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2024-09-06T21:41:25.687</cp:lastPrinted>
  <dcterms:created xsi:type="dcterms:W3CDTF">2024-09-06T13:41:25Z</dcterms:created>
  <dcterms:modified xsi:type="dcterms:W3CDTF">2024-09-06T13:41:27Z</dcterms:modified>
</cp:coreProperties>
</file>