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9E8A295-9596-4765-9653-CD2044E0A8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AAB31-D10B-4172-B18C-E0DCE5AE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467E8-5503-491C-BE26-5867C659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B6423-6ABA-461D-85EB-C74A6BED9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A2759-0BF8-4E47-81BD-89E2486FC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EBAA4-82C4-4CC6-A3BE-A078C1CE4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C1F2D9-BA9B-442B-81AC-CCA16CE56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43BD4-0C63-4114-8024-9306C44B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C4645-7075-455A-9B53-DF68E5D08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19857-DE7E-4E38-8EE3-B2638E70C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60D22-F9AA-431C-98E3-039E1FDEC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03C84-F442-4D86-AFB3-CA6D90567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90CFA26-2FB8-4BDE-9089-8ACDCDE5A18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41E6913-D613-41C9-A89E-84F37B28C0E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31032021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焦虑抑郁患者护理查房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焦虑抑郁患者护理查房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心理护理的重要性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药物治疗的监测与护理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社会支持与康复指导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护理转归评估与风险预防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焦虑抑郁患者护理查房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焦虑抑郁患者护理查房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焦虑抑郁患者的特点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焦虑抑郁患者常表现出情绪低落、消极、自我封闭等特点。他们可能对周围环境产生恐惧，对未来感到迷茫。部分患者会出现睡眠障碍、食欲不振等身体反应。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8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1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2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3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4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及时了解患者情况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调整护理方案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建立沟通和信任关系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与患者建立互动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发现患者情绪波动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做好干预工作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查房中的注意事项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保护患者隐私和尊严，避免泄露个人信息。避免刺激性语言，注意观察自杀倾向和危险行为，做好防范工作。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心理护理的重要性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倾听心声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给予适当鼓励和支持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教导自我调节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教授情绪调节技巧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提高应对能力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心理护理的方法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与患者建立良好互动关系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9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心理护理的挑战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在护理焦虑抑郁患者时，可能会面临情绪激烈的挑战。护士需要保持冷静和耐心，以应对不同的情绪表达和行为反应。建立有效的沟通和信任，是克服挑战的关键。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药物治疗的监测与护理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0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提醒按时服药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不漏药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不停药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注意食物相互作用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避免不良食物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药物治疗的护理技巧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8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测量生理指标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护理细节的重要性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在药物治疗的过程中，护士需要重点关注患者的用药情况和身体反应，及时发现问题并进行干预，以保证患者获得最佳的治疗效果。护理细节决定了患者的康复速度和疗效，是护理工作中不可忽视的重要环节。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5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社会支持与康复指导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https://d.book118.com/625031032021011130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焦虑抑郁患者护理查房</vt:lpstr>
      <vt:lpstr>目录</vt:lpstr>
      <vt:lpstr>第1章 焦虑抑郁患者护理查房</vt:lpstr>
      <vt:lpstr>焦虑抑郁患者的特点</vt:lpstr>
      <vt:lpstr>查房的重要性</vt:lpstr>
      <vt:lpstr> </vt:lpstr>
      <vt:lpstr>第2章 心理护理的重要性</vt:lpstr>
      <vt:lpstr>心理护理的方法</vt:lpstr>
      <vt:lpstr> </vt:lpstr>
      <vt:lpstr>第3章 药物治疗的监测与护理</vt:lpstr>
      <vt:lpstr>药物治疗的护理技巧</vt:lpstr>
      <vt:lpstr>护理细节的重要性</vt:lpstr>
      <vt:lpstr>第四章 社会支持与康复指导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2024-09-29T16:40:33.404</cp:lastPrinted>
  <dcterms:created xsi:type="dcterms:W3CDTF">2024-09-29T08:40:33Z</dcterms:created>
  <dcterms:modified xsi:type="dcterms:W3CDTF">2024-09-29T08:40:35Z</dcterms:modified>
</cp:coreProperties>
</file>