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BECEB-3925-48E9-A028-D3E9C9C1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7AA60-65FF-4AFF-8D0B-365B32FEC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8FB4A-716C-4127-AAFD-10980EB67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7B5CB-E1C1-4E78-BE2D-38BCA1259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906E0-DF42-47EC-B4EF-1393DCAC8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12D0C-DAD1-4650-9340-2C1556FAB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82AE5-441B-4830-BCF6-8A632B552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9C3AC-E6F0-425B-8AE1-7EF7E6A60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F8132-6CD0-4F7F-B21A-9F3F376D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70984-20DC-4FA7-955B-E96AD3A7C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5A8A9-0142-47C6-BA51-06FFD17B4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3222003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泥石流的预防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泥石流的形成条件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泥石流应急处置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泥石流灾害的应对与减灾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2" r="182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94" r="32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837" r="398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泥石流是一种自然灾害，由大量泥沙、石块和水的混合物在重力作用下快速流动形成。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泥石流具有突然性、快速性、破坏性和难以预测性等特点，常常造成严重的人员伤亡和财产损失。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泥石流常常造成大量人员伤亡，特别是在山区居住或旅游的游客。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泥石流会冲毁房屋、道路、桥梁等基础设施，造成严重的财产损失。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泥石流会破坏山体、植被和土地资源，导致水土流失和生态环境的恶化。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泥石流的危害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可分为小型、中型和大型泥石流，不同规模的泥石流造成的危害程度不同。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可分为泥流、泥石流和水石流等，不同成分的泥石流其形成和流动特性也有所不同。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泥石流的分类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按物质成分分类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按规模分类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泥石流的形成条件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大量、集中或长时间的降雨是泥石流的主要触发因素。雨水的浸泡和冲刷作用使土壤和岩石松动，最终形成泥石流。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风化作用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气候条件如高温、高湿等，可以加速岩石的风化过程，为泥石流提供更多的松散物质。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陡峭的山坡更容易发生泥石流，因为重力作用在此处更为显著。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坡度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具有V形或U形特征的沟谷，其弯曲度、坡度和深度等因素都与泥石流的形成有关。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沟谷形态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地形条件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疏松、易碎的土壤，如黄土、红壤等，容易在雨水的冲刷下形成泥石流。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岩石类型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某些岩石，如页岩、粘土岩等，容易在风化作用下形成大量的碎屑，为泥石流提供物质基础。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触发条件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人为活动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不合理的土地利用，如滥砍滥伐、开山采矿等，都可能破坏山坡的稳定性，引发泥石流。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自然事件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地震、火山喷发等自然事件可以改变地形和土壤结构，从而触发泥石流。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泥石流的预防措施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https://d.book118.com/625032220032011111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2024-09-16T20:17:16.741</cp:lastPrinted>
  <dcterms:created xsi:type="dcterms:W3CDTF">2024-09-16T12:17:16Z</dcterms:created>
  <dcterms:modified xsi:type="dcterms:W3CDTF">2024-09-16T12:17:18Z</dcterms:modified>
</cp:coreProperties>
</file>