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FB05B-3413-4EE5-AA08-510A04DBB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2BC9B-A890-4D95-A1F6-9F93853BE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1B1B8B-225B-44F2-961E-4F35FD2F5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9E631C-2B85-43BA-8325-6A65DB488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58BB72-B398-4707-85C9-DE2CAB27C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A9710B-20B1-48D7-95E9-B2FB3492A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5BB56B-C87D-4BBB-B5E1-149250005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1254F2-9082-4332-B036-89547CE06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6CD124-2F40-446F-AA08-DFF5A98BC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DC0FF1-F9F2-44ED-9449-37C6E6852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47896-ADA2-42A8-8D63-0D3E165DF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03222331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软件宣传推广方案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宣传推广目标与策略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软件功能特点展示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行业案例分析与借鉴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线上宣传推广手段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线下活动举办与参与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数据监测、评估与优化调整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宣传推广目标与策略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https://d.book118.com/625032223311011102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2024-09-11T20:05:32.020</cp:lastPrinted>
  <dcterms:created xsi:type="dcterms:W3CDTF">2024-09-11T12:05:32Z</dcterms:created>
  <dcterms:modified xsi:type="dcterms:W3CDTF">2024-09-11T12:05:33Z</dcterms:modified>
</cp:coreProperties>
</file>