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90"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3" r:id="rId32"/>
    <p:sldId id="346" r:id="rId33"/>
    <p:sldId id="348" r:id="rId34"/>
  </p:sldIdLst>
  <p:sldSz cx="10333038" cy="72009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tags" Target="tags/tag5.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heme" Target="theme/theme1.xml" /><Relationship Id="rId39"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iagrams/_rels/data1.xml.rels>&#65279;<?xml version="1.0" encoding="utf-8" standalone="yes"?><Relationships xmlns="http://schemas.openxmlformats.org/package/2006/relationships"><Relationship Id="rId1" Type="http://schemas.openxmlformats.org/officeDocument/2006/relationships/image" Target="../media/image32.jpeg" /><Relationship Id="rId2" Type="http://schemas.openxmlformats.org/officeDocument/2006/relationships/image" Target="../media/image33.jpeg" /><Relationship Id="rId3" Type="http://schemas.openxmlformats.org/officeDocument/2006/relationships/image" Target="../media/image34.png" /><Relationship Id="rId4" Type="http://schemas.openxmlformats.org/officeDocument/2006/relationships/image" Target="../media/image35.jpeg" /><Relationship Id="rId5" Type="http://schemas.openxmlformats.org/officeDocument/2006/relationships/image" Target="../media/image36.jpeg" /><Relationship Id="rId6" Type="http://schemas.openxmlformats.org/officeDocument/2006/relationships/image" Target="../media/image37.jpeg" /><Relationship Id="rId7" Type="http://schemas.openxmlformats.org/officeDocument/2006/relationships/image" Target="../media/image38.jpeg" /></Relationships>
</file>

<file path=ppt/diagrams/_rels/drawing1.xml.rels>&#65279;<?xml version="1.0" encoding="utf-8" standalone="yes"?><Relationships xmlns="http://schemas.openxmlformats.org/package/2006/relationships"><Relationship Id="rId1" Type="http://schemas.openxmlformats.org/officeDocument/2006/relationships/image" Target="../media/image32.jpeg" /><Relationship Id="rId2" Type="http://schemas.openxmlformats.org/officeDocument/2006/relationships/image" Target="../media/image33.jpeg" /><Relationship Id="rId3" Type="http://schemas.openxmlformats.org/officeDocument/2006/relationships/image" Target="../media/image34.png" /><Relationship Id="rId4" Type="http://schemas.openxmlformats.org/officeDocument/2006/relationships/image" Target="../media/image35.jpeg" /><Relationship Id="rId5" Type="http://schemas.openxmlformats.org/officeDocument/2006/relationships/image" Target="../media/image36.jpeg" /><Relationship Id="rId6" Type="http://schemas.openxmlformats.org/officeDocument/2006/relationships/image" Target="../media/image37.jpeg" /><Relationship Id="rId7" Type="http://schemas.openxmlformats.org/officeDocument/2006/relationships/image" Target="../media/image38.jpeg" /></Relationships>
</file>

<file path=ppt/diagrams/colors1.xml><?xml version="1.0" encoding="utf-8"?>
<dgm:colorsDef xmlns:a="http://schemas.openxmlformats.org/drawingml/2006/main" xmlns:dgm="http://schemas.openxmlformats.org/drawingml/2006/diagram"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5CFF54B7-D010-420D-AB0E-420AAE2215DB}" type="doc">
      <dgm:prSet loTypeId="urn:microsoft.com/office/officeart/2005/8/layout/pList2#1" loCatId="list" qsTypeId="urn:microsoft.com/office/officeart/2005/8/quickstyle/3d2" qsCatId="3D" csTypeId="urn:microsoft.com/office/officeart/2005/8/colors/accent1_1" csCatId="accent1" phldr="1"/>
      <dgm:spPr/>
      <dgm:t>
        <a:bodyPr/>
        <a:lstStyle/>
        <a:p/>
      </dgm:t>
    </dgm:pt>
    <dgm:pt modelId="{FC0523D2-18AE-4743-8591-152EACE18E21}" type="parTrans" cxnId="{32BCF7BD-A7C4-416E-82D6-A1E554FA083B}">
      <dgm:prSet/>
      <dgm:spPr/>
      <dgm:t>
        <a:bodyPr/>
        <a:lstStyle/>
        <a:p>
          <a:endParaRPr lang="zh-CN" altLang="en-US"/>
        </a:p>
      </dgm:t>
    </dgm:pt>
    <dgm:pt modelId="{D5E54449-5E1D-415E-9EAB-9DEFE4C94318}">
      <dgm:prSet phldrT="[文本]"/>
      <dgm:spPr>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a:ln>
          <a:noFill/>
        </a:ln>
        <a:scene3d>
          <a:camera prst="orthographicFront"/>
          <a:lightRig rig="threePt" dir="t">
            <a:rot lat="0" lon="0" rev="7500000"/>
          </a:lightRig>
        </a:scene3d>
        <a:sp3d prstMaterial="plastic">
          <a:bevelT w="127000" h="25400" prst="relaxedInset"/>
        </a:sp3d>
      </dgm:spPr>
      <dgm:t>
        <a:bodyPr/>
        <a:lstStyle/>
        <a:p>
          <a:r>
            <a:rPr lang="zh-CN" altLang="en-US"/>
            <a:t>防护服</a:t>
          </a:r>
        </a:p>
      </dgm:t>
    </dgm:pt>
    <dgm:pt modelId="{5D591AE0-F6F4-4040-9720-570713A0E593}" type="sibTrans" cxnId="{32BCF7BD-A7C4-416E-82D6-A1E554FA083B}">
      <dgm:prSet/>
      <dgm:spPr/>
      <dgm:t>
        <a:bodyPr/>
        <a:lstStyle/>
        <a:p>
          <a:endParaRPr lang="zh-CN" altLang="en-US"/>
        </a:p>
      </dgm:t>
    </dgm:pt>
    <dgm:pt modelId="{74ECE469-09D8-47F3-8C13-2BB2E3F0AC45}" type="parTrans" cxnId="{0A6E23FE-EC6E-48FD-BA87-4D90FE5619DF}">
      <dgm:prSet/>
      <dgm:spPr/>
      <dgm:t>
        <a:bodyPr/>
        <a:lstStyle/>
        <a:p>
          <a:endParaRPr lang="zh-CN" altLang="en-US"/>
        </a:p>
      </dgm:t>
    </dgm:pt>
    <dgm:pt modelId="{35E33349-AF6A-40C3-8F17-922E5860F6C5}">
      <dgm:prSet phldrT="[文本]"/>
      <dgm:spPr>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a:ln>
          <a:noFill/>
        </a:ln>
        <a:scene3d>
          <a:camera prst="orthographicFront"/>
          <a:lightRig rig="threePt" dir="t">
            <a:rot lat="0" lon="0" rev="7500000"/>
          </a:lightRig>
        </a:scene3d>
        <a:sp3d prstMaterial="plastic">
          <a:bevelT w="127000" h="25400" prst="relaxedInset"/>
        </a:sp3d>
      </dgm:spPr>
      <dgm:t>
        <a:bodyPr/>
        <a:lstStyle/>
        <a:p>
          <a:r>
            <a:rPr lang="zh-CN" altLang="en-US"/>
            <a:t>防护眼罩、防护面罩</a:t>
          </a:r>
        </a:p>
      </dgm:t>
    </dgm:pt>
    <dgm:pt modelId="{30932543-1375-494D-AD65-34BCF3229AB4}" type="sibTrans" cxnId="{0A6E23FE-EC6E-48FD-BA87-4D90FE5619DF}">
      <dgm:prSet/>
      <dgm:spPr/>
      <dgm:t>
        <a:bodyPr/>
        <a:lstStyle/>
        <a:p>
          <a:endParaRPr lang="zh-CN" altLang="en-US"/>
        </a:p>
      </dgm:t>
    </dgm:pt>
    <dgm:pt modelId="{6FFC14EC-4CFE-4761-B075-EC9B782C4BE4}" type="parTrans" cxnId="{228FF3D7-8D40-47F9-8EF8-C9C31A81E966}">
      <dgm:prSet/>
      <dgm:spPr/>
      <dgm:t>
        <a:bodyPr/>
        <a:lstStyle/>
        <a:p>
          <a:endParaRPr lang="zh-CN" altLang="en-US"/>
        </a:p>
      </dgm:t>
    </dgm:pt>
    <dgm:pt modelId="{E75AC91C-CC53-4B04-8376-49B01741EC11}">
      <dgm:prSet phldrT="[文本]"/>
      <dgm:spPr>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a:ln>
          <a:noFill/>
        </a:ln>
        <a:scene3d>
          <a:camera prst="orthographicFront"/>
          <a:lightRig rig="threePt" dir="t">
            <a:rot lat="0" lon="0" rev="7500000"/>
          </a:lightRig>
        </a:scene3d>
        <a:sp3d prstMaterial="plastic">
          <a:bevelT w="127000" h="25400" prst="relaxedInset"/>
        </a:sp3d>
      </dgm:spPr>
      <dgm:t>
        <a:bodyPr/>
        <a:lstStyle/>
        <a:p>
          <a:r>
            <a:rPr lang="zh-CN" altLang="en-US"/>
            <a:t>防护鞋</a:t>
          </a:r>
        </a:p>
      </dgm:t>
    </dgm:pt>
    <dgm:pt modelId="{9391CFF5-26A8-4925-883D-F5E107D464F9}" type="sibTrans" cxnId="{228FF3D7-8D40-47F9-8EF8-C9C31A81E966}">
      <dgm:prSet/>
      <dgm:spPr/>
      <dgm:t>
        <a:bodyPr/>
        <a:lstStyle/>
        <a:p>
          <a:endParaRPr lang="zh-CN" altLang="en-US"/>
        </a:p>
      </dgm:t>
    </dgm:pt>
    <dgm:pt modelId="{4CC0258A-F464-4D9A-8876-37E7B3B32740}" type="parTrans" cxnId="{2421D9FF-2C8A-4300-ACFB-B7FB0892A8C6}">
      <dgm:prSet/>
      <dgm:spPr/>
      <dgm:t>
        <a:bodyPr/>
        <a:lstStyle/>
        <a:p>
          <a:endParaRPr lang="zh-CN" altLang="en-US"/>
        </a:p>
      </dgm:t>
    </dgm:pt>
    <dgm:pt modelId="{E92E428F-718B-4A03-B074-2003DC7E7924}">
      <dgm:prSet phldrT="[文本]"/>
      <dgm:spPr>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a:ln>
          <a:noFill/>
        </a:ln>
        <a:scene3d>
          <a:camera prst="orthographicFront"/>
          <a:lightRig rig="threePt" dir="t">
            <a:rot lat="0" lon="0" rev="7500000"/>
          </a:lightRig>
        </a:scene3d>
        <a:sp3d prstMaterial="plastic">
          <a:bevelT w="127000" h="25400" prst="relaxedInset"/>
        </a:sp3d>
      </dgm:spPr>
      <dgm:t>
        <a:bodyPr/>
        <a:lstStyle/>
        <a:p>
          <a:r>
            <a:rPr lang="zh-CN" altLang="en-US"/>
            <a:t>呼吸防护器</a:t>
          </a:r>
        </a:p>
      </dgm:t>
    </dgm:pt>
    <dgm:pt modelId="{B7C5F399-7B9A-450E-BB4E-0DB97C2F4AC0}" type="sibTrans" cxnId="{2421D9FF-2C8A-4300-ACFB-B7FB0892A8C6}">
      <dgm:prSet/>
      <dgm:spPr/>
      <dgm:t>
        <a:bodyPr/>
        <a:lstStyle/>
        <a:p>
          <a:endParaRPr lang="zh-CN" altLang="en-US"/>
        </a:p>
      </dgm:t>
    </dgm:pt>
    <dgm:pt modelId="{D4E2CD7C-D838-4733-865D-96D13161BC13}" type="parTrans" cxnId="{10248BAA-1F0B-4175-9391-4D9977F96C2C}">
      <dgm:prSet/>
      <dgm:spPr/>
      <dgm:t>
        <a:bodyPr/>
        <a:lstStyle/>
        <a:p>
          <a:endParaRPr lang="zh-CN" altLang="en-US"/>
        </a:p>
      </dgm:t>
    </dgm:pt>
    <dgm:pt modelId="{243855DA-C3D5-479A-8638-CDB4A2610519}">
      <dgm:prSet phldrT="[文本]"/>
      <dgm:spPr>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a:ln>
          <a:noFill/>
        </a:ln>
        <a:scene3d>
          <a:camera prst="orthographicFront"/>
          <a:lightRig rig="threePt" dir="t">
            <a:rot lat="0" lon="0" rev="7500000"/>
          </a:lightRig>
        </a:scene3d>
        <a:sp3d prstMaterial="plastic">
          <a:bevelT w="127000" h="25400" prst="relaxedInset"/>
        </a:sp3d>
      </dgm:spPr>
      <dgm:t>
        <a:bodyPr/>
        <a:lstStyle/>
        <a:p>
          <a:r>
            <a:rPr lang="zh-CN" altLang="en-US"/>
            <a:t>护耳器</a:t>
          </a:r>
        </a:p>
      </dgm:t>
    </dgm:pt>
    <dgm:pt modelId="{7F2663EC-EBD4-402F-9753-917AFB2D0B6D}" type="sibTrans" cxnId="{10248BAA-1F0B-4175-9391-4D9977F96C2C}">
      <dgm:prSet/>
      <dgm:spPr/>
      <dgm:t>
        <a:bodyPr/>
        <a:lstStyle/>
        <a:p>
          <a:endParaRPr lang="zh-CN" altLang="en-US"/>
        </a:p>
      </dgm:t>
    </dgm:pt>
    <dgm:pt modelId="{62512456-3A04-43E5-81F2-B18F9358C334}" type="parTrans" cxnId="{AA432A6F-7F73-461A-83A5-5008E86076C2}">
      <dgm:prSet/>
      <dgm:spPr/>
      <dgm:t>
        <a:bodyPr/>
        <a:lstStyle/>
        <a:p>
          <a:endParaRPr lang="zh-CN" altLang="en-US"/>
        </a:p>
      </dgm:t>
    </dgm:pt>
    <dgm:pt modelId="{3DE547A2-028B-4A39-8A9F-846673C772E7}">
      <dgm:prSet phldrT="[文本]"/>
      <dgm:spPr>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a:ln>
          <a:noFill/>
        </a:ln>
        <a:scene3d>
          <a:camera prst="orthographicFront"/>
          <a:lightRig rig="threePt" dir="t">
            <a:rot lat="0" lon="0" rev="7500000"/>
          </a:lightRig>
        </a:scene3d>
        <a:sp3d prstMaterial="plastic">
          <a:bevelT w="127000" h="25400" prst="relaxedInset"/>
        </a:sp3d>
      </dgm:spPr>
      <dgm:t>
        <a:bodyPr/>
        <a:lstStyle/>
        <a:p>
          <a:r>
            <a:rPr lang="zh-CN" altLang="en-US"/>
            <a:t>防护手套</a:t>
          </a:r>
        </a:p>
      </dgm:t>
    </dgm:pt>
    <dgm:pt modelId="{F1D132BD-127D-4D8D-A84F-473947FA067F}" type="sibTrans" cxnId="{AA432A6F-7F73-461A-83A5-5008E86076C2}">
      <dgm:prSet/>
      <dgm:spPr/>
      <dgm:t>
        <a:bodyPr/>
        <a:lstStyle/>
        <a:p>
          <a:endParaRPr lang="zh-CN" altLang="en-US"/>
        </a:p>
      </dgm:t>
    </dgm:pt>
    <dgm:pt modelId="{21C2CD50-FE80-4009-8698-6564461B8B38}" type="parTrans" cxnId="{C05C6E3E-60FF-4E8A-8663-1F3B901410DD}">
      <dgm:prSet/>
      <dgm:spPr/>
      <dgm:t>
        <a:bodyPr/>
        <a:lstStyle/>
        <a:p>
          <a:endParaRPr lang="zh-CN" altLang="en-US"/>
        </a:p>
      </dgm:t>
    </dgm:pt>
    <dgm:pt modelId="{94207E12-DA07-4008-9DF2-AAABC71F1591}">
      <dgm:prSet phldrT="[文本]"/>
      <dgm:spPr>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a:ln>
          <a:noFill/>
        </a:ln>
        <a:scene3d>
          <a:camera prst="orthographicFront"/>
          <a:lightRig rig="threePt" dir="t">
            <a:rot lat="0" lon="0" rev="7500000"/>
          </a:lightRig>
        </a:scene3d>
        <a:sp3d prstMaterial="plastic">
          <a:bevelT w="127000" h="25400" prst="relaxedInset"/>
        </a:sp3d>
      </dgm:spPr>
      <dgm:t>
        <a:bodyPr/>
        <a:lstStyle/>
        <a:p>
          <a:r>
            <a:rPr lang="zh-CN" altLang="en-US"/>
            <a:t>安全带</a:t>
          </a:r>
        </a:p>
      </dgm:t>
    </dgm:pt>
    <dgm:pt modelId="{25996150-A6FB-44ED-8584-BBF36F46195C}" type="sibTrans" cxnId="{C05C6E3E-60FF-4E8A-8663-1F3B901410DD}">
      <dgm:prSet/>
      <dgm:spPr/>
      <dgm:t>
        <a:bodyPr/>
        <a:lstStyle/>
        <a:p>
          <a:endParaRPr lang="zh-CN" altLang="en-US"/>
        </a:p>
      </dgm:t>
    </dgm:pt>
    <dgm:pt modelId="{1447F363-0638-4F85-8356-C10046D46D41}" type="pres">
      <dgm:prSet presAssocID="{5CFF54B7-D010-420D-AB0E-420AAE2215DB}" presName="Name0">
        <dgm:presLayoutVars>
          <dgm:dir/>
          <dgm:resizeHandles val="exact"/>
        </dgm:presLayoutVars>
      </dgm:prSet>
      <dgm:spPr/>
      <dgm:t>
        <a:bodyPr/>
        <a:lstStyle/>
        <a:p/>
      </dgm:t>
    </dgm:pt>
    <dgm:pt modelId="{682F59E4-A95F-43F0-90C4-947B5BE0FF39}" type="pres">
      <dgm:prSet presAssocID="{5CFF54B7-D010-420D-AB0E-420AAE2215DB}" presName="bkgdShp" presStyleLbl="alignAccFollowNode1" presStyleCnt="1"/>
      <dgm:spPr/>
      <dgm:t>
        <a:bodyPr/>
        <a:lstStyle/>
        <a:p/>
      </dgm:t>
    </dgm:pt>
    <dgm:pt modelId="{0F23BB10-16C1-4A7B-B39F-8A604BA09DCE}" type="pres">
      <dgm:prSet presAssocID="{5CFF54B7-D010-420D-AB0E-420AAE2215DB}" presName="linComp"/>
      <dgm:spPr/>
      <dgm:t>
        <a:bodyPr/>
        <a:lstStyle/>
        <a:p/>
      </dgm:t>
    </dgm:pt>
    <dgm:pt modelId="{8E7BC9CE-9556-4B72-B2AC-D583D7894581}" type="pres">
      <dgm:prSet presAssocID="{D5E54449-5E1D-415E-9EAB-9DEFE4C94318}" presName="compNode"/>
      <dgm:spPr/>
      <dgm:t>
        <a:bodyPr/>
        <a:lstStyle/>
        <a:p/>
      </dgm:t>
    </dgm:pt>
    <dgm:pt modelId="{2FA3498D-EF0C-460B-8224-F035007CAD0B}" type="pres">
      <dgm:prSet presAssocID="{D5E54449-5E1D-415E-9EAB-9DEFE4C94318}" presName="node" presStyleLbl="node1" presStyleCnt="7">
        <dgm:presLayoutVars>
          <dgm:bulletEnabled val="1"/>
        </dgm:presLayoutVars>
      </dgm:prSet>
      <dgm:spPr/>
      <dgm:t>
        <a:bodyPr/>
        <a:lstStyle/>
        <a:p/>
      </dgm:t>
    </dgm:pt>
    <dgm:pt modelId="{BD51BA31-591C-4CE3-81C1-74A919ACBACD}" type="pres">
      <dgm:prSet presAssocID="{D5E54449-5E1D-415E-9EAB-9DEFE4C94318}" presName="invisiNode" presStyleLbl="node1" presStyleCnt="7"/>
      <dgm:spPr/>
      <dgm:t>
        <a:bodyPr/>
        <a:lstStyle/>
        <a:p/>
      </dgm:t>
    </dgm:pt>
    <dgm:pt modelId="{249E7A11-C415-484F-9868-10156FF0AA04}" type="pres">
      <dgm:prSet presAssocID="{D5E54449-5E1D-415E-9EAB-9DEFE4C94318}" presName="imagNode" presStyleLbl="fgImgPlace1" presStyleCnt="7"/>
      <dgm:spPr>
        <a:blipFill rotWithShape="0">
          <a:blip r:embed="rId1"/>
          <a:stretch>
            <a:fillRect/>
          </a:stretch>
        </a:blipFill>
        <a:ln>
          <a:noFill/>
        </a:ln>
        <a:scene3d>
          <a:camera prst="orthographicFront"/>
          <a:lightRig rig="threePt" dir="t">
            <a:rot lat="0" lon="0" rev="7500000"/>
          </a:lightRig>
        </a:scene3d>
        <a:sp3d z="152400" extrusionH="63500" prstMaterial="matte">
          <a:bevelT w="50800" h="19050" prst="relaxedInset"/>
          <a:contourClr>
            <a:schemeClr val="bg1"/>
          </a:contourClr>
        </a:sp3d>
      </dgm:spPr>
      <dgm:t>
        <a:bodyPr/>
        <a:lstStyle/>
        <a:p/>
      </dgm:t>
    </dgm:pt>
    <dgm:pt modelId="{210A6FEE-9AA5-4B38-9180-88F2CE3C6DAA}" type="pres">
      <dgm:prSet presAssocID="{5D591AE0-F6F4-4040-9720-570713A0E593}" presName="sibTrans" presStyleLbl="sibTrans2D1" presStyleCnt="6"/>
      <dgm:spPr/>
      <dgm:t>
        <a:bodyPr/>
        <a:lstStyle/>
        <a:p/>
      </dgm:t>
    </dgm:pt>
    <dgm:pt modelId="{D6F814FF-F233-4FA9-AA11-3FE333A83D76}" type="pres">
      <dgm:prSet presAssocID="{35E33349-AF6A-40C3-8F17-922E5860F6C5}" presName="compNode"/>
      <dgm:spPr/>
      <dgm:t>
        <a:bodyPr/>
        <a:lstStyle/>
        <a:p/>
      </dgm:t>
    </dgm:pt>
    <dgm:pt modelId="{0282F6DD-E6C9-48A6-9C77-CB27A0E2145B}" type="pres">
      <dgm:prSet presAssocID="{35E33349-AF6A-40C3-8F17-922E5860F6C5}" presName="node" presStyleLbl="node1" presStyleIdx="1" presStyleCnt="7">
        <dgm:presLayoutVars>
          <dgm:bulletEnabled val="1"/>
        </dgm:presLayoutVars>
      </dgm:prSet>
      <dgm:spPr/>
      <dgm:t>
        <a:bodyPr/>
        <a:lstStyle/>
        <a:p/>
      </dgm:t>
    </dgm:pt>
    <dgm:pt modelId="{F3871E33-5437-40AD-8943-513072A34146}" type="pres">
      <dgm:prSet presAssocID="{35E33349-AF6A-40C3-8F17-922E5860F6C5}" presName="invisiNode" presStyleLbl="node1" presStyleIdx="1" presStyleCnt="7"/>
      <dgm:spPr/>
      <dgm:t>
        <a:bodyPr/>
        <a:lstStyle/>
        <a:p/>
      </dgm:t>
    </dgm:pt>
    <dgm:pt modelId="{E9F66341-3BE8-4C81-885E-0D50DA55C32D}" type="pres">
      <dgm:prSet presAssocID="{35E33349-AF6A-40C3-8F17-922E5860F6C5}" presName="imagNode" presStyleLbl="fgImgPlace1" presStyleIdx="1" presStyleCnt="7"/>
      <dgm:spPr>
        <a:blipFill rotWithShape="0">
          <a:blip r:embed="rId2"/>
          <a:stretch>
            <a:fillRect/>
          </a:stretch>
        </a:blipFill>
        <a:ln>
          <a:noFill/>
        </a:ln>
        <a:scene3d>
          <a:camera prst="orthographicFront"/>
          <a:lightRig rig="threePt" dir="t">
            <a:rot lat="0" lon="0" rev="7500000"/>
          </a:lightRig>
        </a:scene3d>
        <a:sp3d z="152400" extrusionH="63500" prstMaterial="matte">
          <a:bevelT w="50800" h="19050" prst="relaxedInset"/>
          <a:contourClr>
            <a:schemeClr val="bg1"/>
          </a:contourClr>
        </a:sp3d>
      </dgm:spPr>
      <dgm:t>
        <a:bodyPr/>
        <a:lstStyle/>
        <a:p/>
      </dgm:t>
    </dgm:pt>
    <dgm:pt modelId="{4CADD08C-6531-4997-A4DF-3A94824FA313}" type="pres">
      <dgm:prSet presAssocID="{30932543-1375-494D-AD65-34BCF3229AB4}" presName="sibTrans" presStyleLbl="sibTrans2D1" presStyleIdx="1" presStyleCnt="6"/>
      <dgm:spPr/>
      <dgm:t>
        <a:bodyPr/>
        <a:lstStyle/>
        <a:p/>
      </dgm:t>
    </dgm:pt>
    <dgm:pt modelId="{D73876C4-DE2A-40DF-8EB3-EECF7F109E06}" type="pres">
      <dgm:prSet presAssocID="{E75AC91C-CC53-4B04-8376-49B01741EC11}" presName="compNode"/>
      <dgm:spPr/>
      <dgm:t>
        <a:bodyPr/>
        <a:lstStyle/>
        <a:p/>
      </dgm:t>
    </dgm:pt>
    <dgm:pt modelId="{2BF7CDAA-6D3D-4EEC-A5B7-694FD894A969}" type="pres">
      <dgm:prSet presAssocID="{E75AC91C-CC53-4B04-8376-49B01741EC11}" presName="node" presStyleLbl="node1" presStyleIdx="2" presStyleCnt="7">
        <dgm:presLayoutVars>
          <dgm:bulletEnabled val="1"/>
        </dgm:presLayoutVars>
      </dgm:prSet>
      <dgm:spPr/>
      <dgm:t>
        <a:bodyPr/>
        <a:lstStyle/>
        <a:p/>
      </dgm:t>
    </dgm:pt>
    <dgm:pt modelId="{7090EC5E-0485-40A8-967D-96E0240B4AE2}" type="pres">
      <dgm:prSet presAssocID="{E75AC91C-CC53-4B04-8376-49B01741EC11}" presName="invisiNode" presStyleLbl="node1" presStyleIdx="2" presStyleCnt="7"/>
      <dgm:spPr/>
      <dgm:t>
        <a:bodyPr/>
        <a:lstStyle/>
        <a:p/>
      </dgm:t>
    </dgm:pt>
    <dgm:pt modelId="{66F9C6DC-529D-4EF9-ABA8-0299F04FC476}" type="pres">
      <dgm:prSet presAssocID="{E75AC91C-CC53-4B04-8376-49B01741EC11}" presName="imagNode" presStyleLbl="fgImgPlace1" presStyleIdx="2" presStyleCnt="7"/>
      <dgm:spPr>
        <a:blipFill rotWithShape="0">
          <a:blip r:embed="rId3"/>
          <a:stretch>
            <a:fillRect/>
          </a:stretch>
        </a:blipFill>
        <a:ln>
          <a:noFill/>
        </a:ln>
        <a:scene3d>
          <a:camera prst="orthographicFront"/>
          <a:lightRig rig="threePt" dir="t">
            <a:rot lat="0" lon="0" rev="7500000"/>
          </a:lightRig>
        </a:scene3d>
        <a:sp3d z="152400" extrusionH="63500" prstMaterial="matte">
          <a:bevelT w="50800" h="19050" prst="relaxedInset"/>
          <a:contourClr>
            <a:schemeClr val="bg1"/>
          </a:contourClr>
        </a:sp3d>
      </dgm:spPr>
      <dgm:t>
        <a:bodyPr/>
        <a:lstStyle/>
        <a:p/>
      </dgm:t>
    </dgm:pt>
    <dgm:pt modelId="{9A6CA350-2AE3-4F45-BAE0-BEA4AA3D2624}" type="pres">
      <dgm:prSet presAssocID="{9391CFF5-26A8-4925-883D-F5E107D464F9}" presName="sibTrans" presStyleLbl="sibTrans2D1" presStyleIdx="2" presStyleCnt="6"/>
      <dgm:spPr/>
      <dgm:t>
        <a:bodyPr/>
        <a:lstStyle/>
        <a:p/>
      </dgm:t>
    </dgm:pt>
    <dgm:pt modelId="{5782DA7F-1643-4A81-9CD3-C9127B786D18}" type="pres">
      <dgm:prSet presAssocID="{E92E428F-718B-4A03-B074-2003DC7E7924}" presName="compNode"/>
      <dgm:spPr/>
      <dgm:t>
        <a:bodyPr/>
        <a:lstStyle/>
        <a:p/>
      </dgm:t>
    </dgm:pt>
    <dgm:pt modelId="{5A07C686-3DBD-43B3-9CB5-6B536692CAE5}" type="pres">
      <dgm:prSet presAssocID="{E92E428F-718B-4A03-B074-2003DC7E7924}" presName="node" presStyleLbl="node1" presStyleIdx="3" presStyleCnt="7">
        <dgm:presLayoutVars>
          <dgm:bulletEnabled val="1"/>
        </dgm:presLayoutVars>
      </dgm:prSet>
      <dgm:spPr/>
      <dgm:t>
        <a:bodyPr/>
        <a:lstStyle/>
        <a:p/>
      </dgm:t>
    </dgm:pt>
    <dgm:pt modelId="{3CE928A2-E1AF-41C9-8621-60A34B49B4AF}" type="pres">
      <dgm:prSet presAssocID="{E92E428F-718B-4A03-B074-2003DC7E7924}" presName="invisiNode" presStyleLbl="node1" presStyleIdx="3" presStyleCnt="7"/>
      <dgm:spPr/>
      <dgm:t>
        <a:bodyPr/>
        <a:lstStyle/>
        <a:p/>
      </dgm:t>
    </dgm:pt>
    <dgm:pt modelId="{0D8DE6A1-1E02-4EE0-94A0-0D27897EB6C8}" type="pres">
      <dgm:prSet presAssocID="{E92E428F-718B-4A03-B074-2003DC7E7924}" presName="imagNode" presStyleLbl="fgImgPlace1" presStyleIdx="3" presStyleCnt="7"/>
      <dgm:spPr>
        <a:blipFill rotWithShape="0">
          <a:blip r:embed="rId4"/>
          <a:stretch>
            <a:fillRect/>
          </a:stretch>
        </a:blipFill>
        <a:ln>
          <a:noFill/>
        </a:ln>
        <a:scene3d>
          <a:camera prst="orthographicFront"/>
          <a:lightRig rig="threePt" dir="t">
            <a:rot lat="0" lon="0" rev="7500000"/>
          </a:lightRig>
        </a:scene3d>
        <a:sp3d z="152400" extrusionH="63500" prstMaterial="matte">
          <a:bevelT w="50800" h="19050" prst="relaxedInset"/>
          <a:contourClr>
            <a:schemeClr val="bg1"/>
          </a:contourClr>
        </a:sp3d>
      </dgm:spPr>
      <dgm:t>
        <a:bodyPr/>
        <a:lstStyle/>
        <a:p/>
      </dgm:t>
    </dgm:pt>
    <dgm:pt modelId="{27C9FF44-71ED-4B89-8DFA-BA99D74DF2D4}" type="pres">
      <dgm:prSet presAssocID="{B7C5F399-7B9A-450E-BB4E-0DB97C2F4AC0}" presName="sibTrans" presStyleLbl="sibTrans2D1" presStyleIdx="3" presStyleCnt="6"/>
      <dgm:spPr/>
      <dgm:t>
        <a:bodyPr/>
        <a:lstStyle/>
        <a:p/>
      </dgm:t>
    </dgm:pt>
    <dgm:pt modelId="{51920F76-F928-44CD-8AC4-73511EC408D8}" type="pres">
      <dgm:prSet presAssocID="{243855DA-C3D5-479A-8638-CDB4A2610519}" presName="compNode"/>
      <dgm:spPr/>
      <dgm:t>
        <a:bodyPr/>
        <a:lstStyle/>
        <a:p/>
      </dgm:t>
    </dgm:pt>
    <dgm:pt modelId="{B361638A-DB83-435A-9620-ED3DFEC2A7A4}" type="pres">
      <dgm:prSet presAssocID="{243855DA-C3D5-479A-8638-CDB4A2610519}" presName="node" presStyleLbl="node1" presStyleIdx="4" presStyleCnt="7">
        <dgm:presLayoutVars>
          <dgm:bulletEnabled val="1"/>
        </dgm:presLayoutVars>
      </dgm:prSet>
      <dgm:spPr/>
      <dgm:t>
        <a:bodyPr/>
        <a:lstStyle/>
        <a:p/>
      </dgm:t>
    </dgm:pt>
    <dgm:pt modelId="{D93D17DB-82AF-4E39-B57E-315930A68ED3}" type="pres">
      <dgm:prSet presAssocID="{243855DA-C3D5-479A-8638-CDB4A2610519}" presName="invisiNode" presStyleLbl="node1" presStyleIdx="4" presStyleCnt="7"/>
      <dgm:spPr/>
      <dgm:t>
        <a:bodyPr/>
        <a:lstStyle/>
        <a:p/>
      </dgm:t>
    </dgm:pt>
    <dgm:pt modelId="{2AD5D2EF-679F-436C-8B2B-E6C132FE7129}" type="pres">
      <dgm:prSet presAssocID="{243855DA-C3D5-479A-8638-CDB4A2610519}" presName="imagNode" presStyleLbl="fgImgPlace1" presStyleIdx="4" presStyleCnt="7"/>
      <dgm:spPr>
        <a:blipFill rotWithShape="0">
          <a:blip r:embed="rId5"/>
          <a:stretch>
            <a:fillRect/>
          </a:stretch>
        </a:blipFill>
        <a:ln>
          <a:noFill/>
        </a:ln>
        <a:scene3d>
          <a:camera prst="orthographicFront"/>
          <a:lightRig rig="threePt" dir="t">
            <a:rot lat="0" lon="0" rev="7500000"/>
          </a:lightRig>
        </a:scene3d>
        <a:sp3d z="152400" extrusionH="63500" prstMaterial="matte">
          <a:bevelT w="50800" h="19050" prst="relaxedInset"/>
          <a:contourClr>
            <a:schemeClr val="bg1"/>
          </a:contourClr>
        </a:sp3d>
      </dgm:spPr>
      <dgm:t>
        <a:bodyPr/>
        <a:lstStyle/>
        <a:p/>
      </dgm:t>
    </dgm:pt>
    <dgm:pt modelId="{A21052B8-D826-4F5F-9CAB-3006A7919B69}" type="pres">
      <dgm:prSet presAssocID="{7F2663EC-EBD4-402F-9753-917AFB2D0B6D}" presName="sibTrans" presStyleLbl="sibTrans2D1" presStyleIdx="4" presStyleCnt="6"/>
      <dgm:spPr/>
      <dgm:t>
        <a:bodyPr/>
        <a:lstStyle/>
        <a:p/>
      </dgm:t>
    </dgm:pt>
    <dgm:pt modelId="{2D98DD01-EE93-43CB-AFE9-E2FB126D3AFA}" type="pres">
      <dgm:prSet presAssocID="{3DE547A2-028B-4A39-8A9F-846673C772E7}" presName="compNode"/>
      <dgm:spPr/>
      <dgm:t>
        <a:bodyPr/>
        <a:lstStyle/>
        <a:p/>
      </dgm:t>
    </dgm:pt>
    <dgm:pt modelId="{E84C8867-45CB-4CC4-A299-EFC566E08BE9}" type="pres">
      <dgm:prSet presAssocID="{3DE547A2-028B-4A39-8A9F-846673C772E7}" presName="node" presStyleLbl="node1" presStyleIdx="5" presStyleCnt="7">
        <dgm:presLayoutVars>
          <dgm:bulletEnabled val="1"/>
        </dgm:presLayoutVars>
      </dgm:prSet>
      <dgm:spPr/>
      <dgm:t>
        <a:bodyPr/>
        <a:lstStyle/>
        <a:p/>
      </dgm:t>
    </dgm:pt>
    <dgm:pt modelId="{8A3B6D5E-24E5-4039-8082-6734A1CD21F7}" type="pres">
      <dgm:prSet presAssocID="{3DE547A2-028B-4A39-8A9F-846673C772E7}" presName="invisiNode" presStyleLbl="node1" presStyleIdx="5" presStyleCnt="7"/>
      <dgm:spPr/>
      <dgm:t>
        <a:bodyPr/>
        <a:lstStyle/>
        <a:p/>
      </dgm:t>
    </dgm:pt>
    <dgm:pt modelId="{36138B35-6A26-499A-9C5D-4679AFA52243}" type="pres">
      <dgm:prSet presAssocID="{3DE547A2-028B-4A39-8A9F-846673C772E7}" presName="imagNode" presStyleLbl="fgImgPlace1" presStyleIdx="5" presStyleCnt="7"/>
      <dgm:spPr>
        <a:blipFill rotWithShape="0">
          <a:blip r:embed="rId6"/>
          <a:stretch>
            <a:fillRect/>
          </a:stretch>
        </a:blipFill>
        <a:ln>
          <a:noFill/>
        </a:ln>
        <a:scene3d>
          <a:camera prst="orthographicFront"/>
          <a:lightRig rig="threePt" dir="t">
            <a:rot lat="0" lon="0" rev="7500000"/>
          </a:lightRig>
        </a:scene3d>
        <a:sp3d z="152400" extrusionH="63500" prstMaterial="matte">
          <a:bevelT w="50800" h="19050" prst="relaxedInset"/>
          <a:contourClr>
            <a:schemeClr val="bg1"/>
          </a:contourClr>
        </a:sp3d>
      </dgm:spPr>
      <dgm:t>
        <a:bodyPr/>
        <a:lstStyle/>
        <a:p/>
      </dgm:t>
    </dgm:pt>
    <dgm:pt modelId="{C0B6F5A3-89B7-4D51-B713-814041F6F272}" type="pres">
      <dgm:prSet presAssocID="{F1D132BD-127D-4D8D-A84F-473947FA067F}" presName="sibTrans" presStyleLbl="sibTrans2D1" presStyleIdx="5" presStyleCnt="6"/>
      <dgm:spPr/>
      <dgm:t>
        <a:bodyPr/>
        <a:lstStyle/>
        <a:p/>
      </dgm:t>
    </dgm:pt>
    <dgm:pt modelId="{178C70BA-D4A9-420A-BA56-A9E4B898CD1B}" type="pres">
      <dgm:prSet presAssocID="{94207E12-DA07-4008-9DF2-AAABC71F1591}" presName="compNode"/>
      <dgm:spPr/>
      <dgm:t>
        <a:bodyPr/>
        <a:lstStyle/>
        <a:p/>
      </dgm:t>
    </dgm:pt>
    <dgm:pt modelId="{AA66AB5B-FC93-4AED-83B1-19F5B34F5182}" type="pres">
      <dgm:prSet presAssocID="{94207E12-DA07-4008-9DF2-AAABC71F1591}" presName="node" presStyleLbl="node1" presStyleIdx="6" presStyleCnt="7">
        <dgm:presLayoutVars>
          <dgm:bulletEnabled val="1"/>
        </dgm:presLayoutVars>
      </dgm:prSet>
      <dgm:spPr/>
      <dgm:t>
        <a:bodyPr/>
        <a:lstStyle/>
        <a:p/>
      </dgm:t>
    </dgm:pt>
    <dgm:pt modelId="{CC3CC2B6-0C79-4755-BD33-AC49CFE8FF70}" type="pres">
      <dgm:prSet presAssocID="{94207E12-DA07-4008-9DF2-AAABC71F1591}" presName="invisiNode" presStyleLbl="node1" presStyleIdx="6" presStyleCnt="7"/>
      <dgm:spPr/>
      <dgm:t>
        <a:bodyPr/>
        <a:lstStyle/>
        <a:p/>
      </dgm:t>
    </dgm:pt>
    <dgm:pt modelId="{9DEA8180-EF91-4EB1-B5A7-2D0B93AACCCE}" type="pres">
      <dgm:prSet presAssocID="{94207E12-DA07-4008-9DF2-AAABC71F1591}" presName="imagNode" presStyleLbl="fgImgPlace1" presStyleIdx="6" presStyleCnt="7"/>
      <dgm:spPr>
        <a:blipFill rotWithShape="0">
          <a:blip r:embed="rId7"/>
          <a:stretch>
            <a:fillRect/>
          </a:stretch>
        </a:blipFill>
        <a:ln>
          <a:noFill/>
        </a:ln>
        <a:scene3d>
          <a:camera prst="orthographicFront"/>
          <a:lightRig rig="threePt" dir="t">
            <a:rot lat="0" lon="0" rev="7500000"/>
          </a:lightRig>
        </a:scene3d>
        <a:sp3d z="152400" extrusionH="63500" prstMaterial="matte">
          <a:bevelT w="50800" h="19050" prst="relaxedInset"/>
          <a:contourClr>
            <a:schemeClr val="bg1"/>
          </a:contourClr>
        </a:sp3d>
      </dgm:spPr>
      <dgm:t>
        <a:bodyPr/>
        <a:lstStyle/>
        <a:p/>
      </dgm:t>
    </dgm:pt>
  </dgm:ptLst>
  <dgm:cxnLst>
    <dgm:cxn modelId="{32BCF7BD-A7C4-416E-82D6-A1E554FA083B}" srcId="{5CFF54B7-D010-420D-AB0E-420AAE2215DB}" destId="{D5E54449-5E1D-415E-9EAB-9DEFE4C94318}" srcOrd="0" destOrd="0" parTransId="{FC0523D2-18AE-4743-8591-152EACE18E21}" sibTransId="{5D591AE0-F6F4-4040-9720-570713A0E593}"/>
    <dgm:cxn modelId="{0A6E23FE-EC6E-48FD-BA87-4D90FE5619DF}" srcId="{5CFF54B7-D010-420D-AB0E-420AAE2215DB}" destId="{35E33349-AF6A-40C3-8F17-922E5860F6C5}" srcOrd="1" destOrd="0" parTransId="{74ECE469-09D8-47F3-8C13-2BB2E3F0AC45}" sibTransId="{30932543-1375-494D-AD65-34BCF3229AB4}"/>
    <dgm:cxn modelId="{228FF3D7-8D40-47F9-8EF8-C9C31A81E966}" srcId="{5CFF54B7-D010-420D-AB0E-420AAE2215DB}" destId="{E75AC91C-CC53-4B04-8376-49B01741EC11}" srcOrd="2" destOrd="0" parTransId="{6FFC14EC-4CFE-4761-B075-EC9B782C4BE4}" sibTransId="{9391CFF5-26A8-4925-883D-F5E107D464F9}"/>
    <dgm:cxn modelId="{2421D9FF-2C8A-4300-ACFB-B7FB0892A8C6}" srcId="{5CFF54B7-D010-420D-AB0E-420AAE2215DB}" destId="{E92E428F-718B-4A03-B074-2003DC7E7924}" srcOrd="3" destOrd="0" parTransId="{4CC0258A-F464-4D9A-8876-37E7B3B32740}" sibTransId="{B7C5F399-7B9A-450E-BB4E-0DB97C2F4AC0}"/>
    <dgm:cxn modelId="{10248BAA-1F0B-4175-9391-4D9977F96C2C}" srcId="{5CFF54B7-D010-420D-AB0E-420AAE2215DB}" destId="{243855DA-C3D5-479A-8638-CDB4A2610519}" srcOrd="4" destOrd="0" parTransId="{D4E2CD7C-D838-4733-865D-96D13161BC13}" sibTransId="{7F2663EC-EBD4-402F-9753-917AFB2D0B6D}"/>
    <dgm:cxn modelId="{AA432A6F-7F73-461A-83A5-5008E86076C2}" srcId="{5CFF54B7-D010-420D-AB0E-420AAE2215DB}" destId="{3DE547A2-028B-4A39-8A9F-846673C772E7}" srcOrd="5" destOrd="0" parTransId="{62512456-3A04-43E5-81F2-B18F9358C334}" sibTransId="{F1D132BD-127D-4D8D-A84F-473947FA067F}"/>
    <dgm:cxn modelId="{C05C6E3E-60FF-4E8A-8663-1F3B901410DD}" srcId="{5CFF54B7-D010-420D-AB0E-420AAE2215DB}" destId="{94207E12-DA07-4008-9DF2-AAABC71F1591}" srcOrd="6" destOrd="0" parTransId="{21C2CD50-FE80-4009-8698-6564461B8B38}" sibTransId="{25996150-A6FB-44ED-8584-BBF36F46195C}"/>
    <dgm:cxn modelId="{8051D98E-71C8-4D9C-AD89-53C29B380C74}" type="presOf" srcId="{5CFF54B7-D010-420D-AB0E-420AAE2215DB}" destId="{1447F363-0638-4F85-8356-C10046D46D41}" srcOrd="0" destOrd="0" presId="urn:microsoft.com/office/officeart/2005/8/layout/pList2#1"/>
    <dgm:cxn modelId="{9651CEA0-DAEF-4DA5-AF09-C83D54292BFF}" type="presParOf" srcId="{1447F363-0638-4F85-8356-C10046D46D41}" destId="{682F59E4-A95F-43F0-90C4-947B5BE0FF39}" srcOrd="0" destOrd="0" presId="urn:microsoft.com/office/officeart/2005/8/layout/pList2#1"/>
    <dgm:cxn modelId="{F3127334-557A-4C80-8A57-D3484359196B}" type="presParOf" srcId="{1447F363-0638-4F85-8356-C10046D46D41}" destId="{0F23BB10-16C1-4A7B-B39F-8A604BA09DCE}" srcOrd="1" destOrd="0" presId="urn:microsoft.com/office/officeart/2005/8/layout/pList2#1"/>
    <dgm:cxn modelId="{F4F5DF20-3E07-436C-8286-722A7E5FE47D}" type="presParOf" srcId="{0F23BB10-16C1-4A7B-B39F-8A604BA09DCE}" destId="{8E7BC9CE-9556-4B72-B2AC-D583D7894581}" srcOrd="0" destOrd="0" presId="urn:microsoft.com/office/officeart/2005/8/layout/pList2#1"/>
    <dgm:cxn modelId="{1961B662-E3F3-4353-ACF9-8B4410D89DF9}" type="presParOf" srcId="{8E7BC9CE-9556-4B72-B2AC-D583D7894581}" destId="{2FA3498D-EF0C-460B-8224-F035007CAD0B}" srcOrd="0" destOrd="0" presId="urn:microsoft.com/office/officeart/2005/8/layout/pList2#1"/>
    <dgm:cxn modelId="{C40CE2A6-144C-47EF-AA09-01866318A313}" type="presOf" srcId="{D5E54449-5E1D-415E-9EAB-9DEFE4C94318}" destId="{2FA3498D-EF0C-460B-8224-F035007CAD0B}" srcOrd="0" destOrd="0" presId="urn:microsoft.com/office/officeart/2005/8/layout/pList2#1"/>
    <dgm:cxn modelId="{A2FF579A-DF7C-4517-81E0-148B839AD8E1}" type="presParOf" srcId="{8E7BC9CE-9556-4B72-B2AC-D583D7894581}" destId="{BD51BA31-591C-4CE3-81C1-74A919ACBACD}" srcOrd="1" destOrd="0" presId="urn:microsoft.com/office/officeart/2005/8/layout/pList2#1"/>
    <dgm:cxn modelId="{A2432AB5-266E-48F3-B939-0661582D9ED6}" type="presParOf" srcId="{8E7BC9CE-9556-4B72-B2AC-D583D7894581}" destId="{249E7A11-C415-484F-9868-10156FF0AA04}" srcOrd="2" destOrd="0" presId="urn:microsoft.com/office/officeart/2005/8/layout/pList2#1"/>
    <dgm:cxn modelId="{0D1C7EF1-1150-4E9C-9E03-AAE9F6B1F1F2}" type="presParOf" srcId="{0F23BB10-16C1-4A7B-B39F-8A604BA09DCE}" destId="{210A6FEE-9AA5-4B38-9180-88F2CE3C6DAA}" srcOrd="1" destOrd="0" presId="urn:microsoft.com/office/officeart/2005/8/layout/pList2#1"/>
    <dgm:cxn modelId="{27A3C747-E265-47BD-B128-20CCCF42121F}" type="presOf" srcId="{5D591AE0-F6F4-4040-9720-570713A0E593}" destId="{210A6FEE-9AA5-4B38-9180-88F2CE3C6DAA}" srcOrd="0" destOrd="0" presId="urn:microsoft.com/office/officeart/2005/8/layout/pList2#1"/>
    <dgm:cxn modelId="{7D51EA96-3484-4914-AEC5-49124D45C9DC}" type="presParOf" srcId="{0F23BB10-16C1-4A7B-B39F-8A604BA09DCE}" destId="{D6F814FF-F233-4FA9-AA11-3FE333A83D76}" srcOrd="2" destOrd="0" presId="urn:microsoft.com/office/officeart/2005/8/layout/pList2#1"/>
    <dgm:cxn modelId="{56C0DB31-724C-4821-9E10-B0AD43569E0C}" type="presParOf" srcId="{D6F814FF-F233-4FA9-AA11-3FE333A83D76}" destId="{0282F6DD-E6C9-48A6-9C77-CB27A0E2145B}" srcOrd="0" destOrd="0" presId="urn:microsoft.com/office/officeart/2005/8/layout/pList2#1"/>
    <dgm:cxn modelId="{26DA9C5D-EC1A-4ECF-8958-9B0495DF160A}" type="presOf" srcId="{35E33349-AF6A-40C3-8F17-922E5860F6C5}" destId="{0282F6DD-E6C9-48A6-9C77-CB27A0E2145B}" srcOrd="0" destOrd="0" presId="urn:microsoft.com/office/officeart/2005/8/layout/pList2#1"/>
    <dgm:cxn modelId="{3855B2E3-9D69-4207-800C-E3C2E0E3E2E8}" type="presParOf" srcId="{D6F814FF-F233-4FA9-AA11-3FE333A83D76}" destId="{F3871E33-5437-40AD-8943-513072A34146}" srcOrd="1" destOrd="0" presId="urn:microsoft.com/office/officeart/2005/8/layout/pList2#1"/>
    <dgm:cxn modelId="{1FA85D3F-554C-45D3-AB23-FA83F78BF236}" type="presParOf" srcId="{D6F814FF-F233-4FA9-AA11-3FE333A83D76}" destId="{E9F66341-3BE8-4C81-885E-0D50DA55C32D}" srcOrd="2" destOrd="0" presId="urn:microsoft.com/office/officeart/2005/8/layout/pList2#1"/>
    <dgm:cxn modelId="{D6911C7B-38FA-4793-A6F0-2898966C97B0}" type="presParOf" srcId="{0F23BB10-16C1-4A7B-B39F-8A604BA09DCE}" destId="{4CADD08C-6531-4997-A4DF-3A94824FA313}" srcOrd="3" destOrd="0" presId="urn:microsoft.com/office/officeart/2005/8/layout/pList2#1"/>
    <dgm:cxn modelId="{99EB3D9A-6AEA-42F6-9C8F-E967AE4C1CE6}" type="presOf" srcId="{30932543-1375-494D-AD65-34BCF3229AB4}" destId="{4CADD08C-6531-4997-A4DF-3A94824FA313}" srcOrd="0" destOrd="0" presId="urn:microsoft.com/office/officeart/2005/8/layout/pList2#1"/>
    <dgm:cxn modelId="{A2AFFD71-DEB5-4A74-9F7C-C4AD1916900A}" type="presParOf" srcId="{0F23BB10-16C1-4A7B-B39F-8A604BA09DCE}" destId="{D73876C4-DE2A-40DF-8EB3-EECF7F109E06}" srcOrd="4" destOrd="0" presId="urn:microsoft.com/office/officeart/2005/8/layout/pList2#1"/>
    <dgm:cxn modelId="{32F62558-760A-4F5C-A8EA-F30B9DB39D70}" type="presParOf" srcId="{D73876C4-DE2A-40DF-8EB3-EECF7F109E06}" destId="{2BF7CDAA-6D3D-4EEC-A5B7-694FD894A969}" srcOrd="0" destOrd="0" presId="urn:microsoft.com/office/officeart/2005/8/layout/pList2#1"/>
    <dgm:cxn modelId="{C09A2473-2477-4B80-80C2-9749232E43B8}" type="presOf" srcId="{E75AC91C-CC53-4B04-8376-49B01741EC11}" destId="{2BF7CDAA-6D3D-4EEC-A5B7-694FD894A969}" srcOrd="0" destOrd="0" presId="urn:microsoft.com/office/officeart/2005/8/layout/pList2#1"/>
    <dgm:cxn modelId="{E13FC82F-CFC1-4F12-B477-3E7651EB78DE}" type="presParOf" srcId="{D73876C4-DE2A-40DF-8EB3-EECF7F109E06}" destId="{7090EC5E-0485-40A8-967D-96E0240B4AE2}" srcOrd="1" destOrd="0" presId="urn:microsoft.com/office/officeart/2005/8/layout/pList2#1"/>
    <dgm:cxn modelId="{F775F31E-9142-4A62-9EFF-1D14E2CA2578}" type="presParOf" srcId="{D73876C4-DE2A-40DF-8EB3-EECF7F109E06}" destId="{66F9C6DC-529D-4EF9-ABA8-0299F04FC476}" srcOrd="2" destOrd="0" presId="urn:microsoft.com/office/officeart/2005/8/layout/pList2#1"/>
    <dgm:cxn modelId="{C5BAA46F-2ED9-48A7-A4BE-3418DAADF8F0}" type="presParOf" srcId="{0F23BB10-16C1-4A7B-B39F-8A604BA09DCE}" destId="{9A6CA350-2AE3-4F45-BAE0-BEA4AA3D2624}" srcOrd="5" destOrd="0" presId="urn:microsoft.com/office/officeart/2005/8/layout/pList2#1"/>
    <dgm:cxn modelId="{C6A2B039-B5BE-4434-A46A-48C61EC69A97}" type="presOf" srcId="{9391CFF5-26A8-4925-883D-F5E107D464F9}" destId="{9A6CA350-2AE3-4F45-BAE0-BEA4AA3D2624}" srcOrd="0" destOrd="0" presId="urn:microsoft.com/office/officeart/2005/8/layout/pList2#1"/>
    <dgm:cxn modelId="{E45C6CD0-7EEE-4B32-91FB-2C852076DF43}" type="presParOf" srcId="{0F23BB10-16C1-4A7B-B39F-8A604BA09DCE}" destId="{5782DA7F-1643-4A81-9CD3-C9127B786D18}" srcOrd="6" destOrd="0" presId="urn:microsoft.com/office/officeart/2005/8/layout/pList2#1"/>
    <dgm:cxn modelId="{40EE09A2-18B4-49D8-A5B1-9D6E7BB0FE39}" type="presParOf" srcId="{5782DA7F-1643-4A81-9CD3-C9127B786D18}" destId="{5A07C686-3DBD-43B3-9CB5-6B536692CAE5}" srcOrd="0" destOrd="0" presId="urn:microsoft.com/office/officeart/2005/8/layout/pList2#1"/>
    <dgm:cxn modelId="{480D44EE-47C6-4B29-A0B5-45D1AC25D669}" type="presOf" srcId="{E92E428F-718B-4A03-B074-2003DC7E7924}" destId="{5A07C686-3DBD-43B3-9CB5-6B536692CAE5}" srcOrd="0" destOrd="0" presId="urn:microsoft.com/office/officeart/2005/8/layout/pList2#1"/>
    <dgm:cxn modelId="{285D74DC-663F-48B8-BF22-D7CBD2D394FE}" type="presParOf" srcId="{5782DA7F-1643-4A81-9CD3-C9127B786D18}" destId="{3CE928A2-E1AF-41C9-8621-60A34B49B4AF}" srcOrd="1" destOrd="0" presId="urn:microsoft.com/office/officeart/2005/8/layout/pList2#1"/>
    <dgm:cxn modelId="{5AA58FBF-0D5B-4B0A-BCBA-B99AEA52E46E}" type="presParOf" srcId="{5782DA7F-1643-4A81-9CD3-C9127B786D18}" destId="{0D8DE6A1-1E02-4EE0-94A0-0D27897EB6C8}" srcOrd="2" destOrd="0" presId="urn:microsoft.com/office/officeart/2005/8/layout/pList2#1"/>
    <dgm:cxn modelId="{C91914A7-796B-49C1-9BCF-265F40F0C1B4}" type="presParOf" srcId="{0F23BB10-16C1-4A7B-B39F-8A604BA09DCE}" destId="{27C9FF44-71ED-4B89-8DFA-BA99D74DF2D4}" srcOrd="7" destOrd="0" presId="urn:microsoft.com/office/officeart/2005/8/layout/pList2#1"/>
    <dgm:cxn modelId="{F605E762-A527-4FA2-85D2-CE08D67AFF8A}" type="presOf" srcId="{B7C5F399-7B9A-450E-BB4E-0DB97C2F4AC0}" destId="{27C9FF44-71ED-4B89-8DFA-BA99D74DF2D4}" srcOrd="0" destOrd="0" presId="urn:microsoft.com/office/officeart/2005/8/layout/pList2#1"/>
    <dgm:cxn modelId="{9C810C5B-3069-46BA-AB72-30F7DD735A17}" type="presParOf" srcId="{0F23BB10-16C1-4A7B-B39F-8A604BA09DCE}" destId="{51920F76-F928-44CD-8AC4-73511EC408D8}" srcOrd="8" destOrd="0" presId="urn:microsoft.com/office/officeart/2005/8/layout/pList2#1"/>
    <dgm:cxn modelId="{30E445EA-D7EF-4EFD-9D9F-22AA75DBA518}" type="presParOf" srcId="{51920F76-F928-44CD-8AC4-73511EC408D8}" destId="{B361638A-DB83-435A-9620-ED3DFEC2A7A4}" srcOrd="0" destOrd="0" presId="urn:microsoft.com/office/officeart/2005/8/layout/pList2#1"/>
    <dgm:cxn modelId="{778EB742-C165-4ED2-A5EA-8F8A5A3D804F}" type="presOf" srcId="{243855DA-C3D5-479A-8638-CDB4A2610519}" destId="{B361638A-DB83-435A-9620-ED3DFEC2A7A4}" srcOrd="0" destOrd="0" presId="urn:microsoft.com/office/officeart/2005/8/layout/pList2#1"/>
    <dgm:cxn modelId="{43B345D7-5A67-4BA5-ACDF-CAC21EF1B385}" type="presParOf" srcId="{51920F76-F928-44CD-8AC4-73511EC408D8}" destId="{D93D17DB-82AF-4E39-B57E-315930A68ED3}" srcOrd="1" destOrd="0" presId="urn:microsoft.com/office/officeart/2005/8/layout/pList2#1"/>
    <dgm:cxn modelId="{2CCAC4E1-5755-407C-83B0-2CA7D2CB9F8B}" type="presParOf" srcId="{51920F76-F928-44CD-8AC4-73511EC408D8}" destId="{2AD5D2EF-679F-436C-8B2B-E6C132FE7129}" srcOrd="2" destOrd="0" presId="urn:microsoft.com/office/officeart/2005/8/layout/pList2#1"/>
    <dgm:cxn modelId="{98DFB557-A41E-4448-BADD-F9B3D560FF59}" type="presParOf" srcId="{0F23BB10-16C1-4A7B-B39F-8A604BA09DCE}" destId="{A21052B8-D826-4F5F-9CAB-3006A7919B69}" srcOrd="9" destOrd="0" presId="urn:microsoft.com/office/officeart/2005/8/layout/pList2#1"/>
    <dgm:cxn modelId="{5D2D5C29-4789-494A-BB96-CF7A5706A793}" type="presOf" srcId="{7F2663EC-EBD4-402F-9753-917AFB2D0B6D}" destId="{A21052B8-D826-4F5F-9CAB-3006A7919B69}" srcOrd="0" destOrd="0" presId="urn:microsoft.com/office/officeart/2005/8/layout/pList2#1"/>
    <dgm:cxn modelId="{E8AF866F-19AA-4322-9D80-749BFEA42020}" type="presParOf" srcId="{0F23BB10-16C1-4A7B-B39F-8A604BA09DCE}" destId="{2D98DD01-EE93-43CB-AFE9-E2FB126D3AFA}" srcOrd="10" destOrd="0" presId="urn:microsoft.com/office/officeart/2005/8/layout/pList2#1"/>
    <dgm:cxn modelId="{4A788B09-F20B-478D-A088-2A57695167E1}" type="presParOf" srcId="{2D98DD01-EE93-43CB-AFE9-E2FB126D3AFA}" destId="{E84C8867-45CB-4CC4-A299-EFC566E08BE9}" srcOrd="0" destOrd="0" presId="urn:microsoft.com/office/officeart/2005/8/layout/pList2#1"/>
    <dgm:cxn modelId="{AF2A50DA-24F1-43EC-A60B-2BD151128880}" type="presOf" srcId="{3DE547A2-028B-4A39-8A9F-846673C772E7}" destId="{E84C8867-45CB-4CC4-A299-EFC566E08BE9}" srcOrd="0" destOrd="0" presId="urn:microsoft.com/office/officeart/2005/8/layout/pList2#1"/>
    <dgm:cxn modelId="{7812AA8C-39D5-4098-B5D2-F6D54F0402D9}" type="presParOf" srcId="{2D98DD01-EE93-43CB-AFE9-E2FB126D3AFA}" destId="{8A3B6D5E-24E5-4039-8082-6734A1CD21F7}" srcOrd="1" destOrd="0" presId="urn:microsoft.com/office/officeart/2005/8/layout/pList2#1"/>
    <dgm:cxn modelId="{13A30ADE-81F9-46A4-9E38-7AFF4744861E}" type="presParOf" srcId="{2D98DD01-EE93-43CB-AFE9-E2FB126D3AFA}" destId="{36138B35-6A26-499A-9C5D-4679AFA52243}" srcOrd="2" destOrd="0" presId="urn:microsoft.com/office/officeart/2005/8/layout/pList2#1"/>
    <dgm:cxn modelId="{9AABB343-AFD0-4578-A851-B14B8B4C5119}" type="presParOf" srcId="{0F23BB10-16C1-4A7B-B39F-8A604BA09DCE}" destId="{C0B6F5A3-89B7-4D51-B713-814041F6F272}" srcOrd="11" destOrd="0" presId="urn:microsoft.com/office/officeart/2005/8/layout/pList2#1"/>
    <dgm:cxn modelId="{52271C6B-DF94-4CD9-84D1-84EB324F128E}" type="presOf" srcId="{F1D132BD-127D-4D8D-A84F-473947FA067F}" destId="{C0B6F5A3-89B7-4D51-B713-814041F6F272}" srcOrd="0" destOrd="0" presId="urn:microsoft.com/office/officeart/2005/8/layout/pList2#1"/>
    <dgm:cxn modelId="{3CA1C1BC-69F0-47F9-9222-D81BE7CE6B44}" type="presParOf" srcId="{0F23BB10-16C1-4A7B-B39F-8A604BA09DCE}" destId="{178C70BA-D4A9-420A-BA56-A9E4B898CD1B}" srcOrd="12" destOrd="0" presId="urn:microsoft.com/office/officeart/2005/8/layout/pList2#1"/>
    <dgm:cxn modelId="{E5665097-5536-4C4E-98C1-23BBBD06527E}" type="presParOf" srcId="{178C70BA-D4A9-420A-BA56-A9E4B898CD1B}" destId="{AA66AB5B-FC93-4AED-83B1-19F5B34F5182}" srcOrd="0" destOrd="0" presId="urn:microsoft.com/office/officeart/2005/8/layout/pList2#1"/>
    <dgm:cxn modelId="{D9B20590-EEBE-45F0-80BE-5CD9D114F06B}" type="presOf" srcId="{94207E12-DA07-4008-9DF2-AAABC71F1591}" destId="{AA66AB5B-FC93-4AED-83B1-19F5B34F5182}" srcOrd="0" destOrd="0" presId="urn:microsoft.com/office/officeart/2005/8/layout/pList2#1"/>
    <dgm:cxn modelId="{0731240F-4CA1-4661-BC74-F6CC5FCAC72B}" type="presParOf" srcId="{178C70BA-D4A9-420A-BA56-A9E4B898CD1B}" destId="{CC3CC2B6-0C79-4755-BD33-AC49CFE8FF70}" srcOrd="1" destOrd="0" presId="urn:microsoft.com/office/officeart/2005/8/layout/pList2#1"/>
    <dgm:cxn modelId="{EAB6AB92-457D-448D-8F45-A3AB29A5932D}" type="presParOf" srcId="{178C70BA-D4A9-420A-BA56-A9E4B898CD1B}" destId="{9DEA8180-EF91-4EB1-B5A7-2D0B93AACCCE}" srcOrd="2" destOrd="0" presId="urn:microsoft.com/office/officeart/2005/8/layout/pList2#1"/>
  </dgm:cxnLst>
  <dgm:bg/>
  <dgm:whole/>
  <dgm:extLst>
    <a:ext uri="http://schemas.microsoft.com/office/drawing/2008/diagram">
      <dsp:dataModelExt xmlns:dsp="http://schemas.microsoft.com/office/drawing/2008/diagram" relId="rId3" minVer="http://schemas.openxmlformats.org/drawingml/2006/main"/>
    </a:ext>
  </dgm:extLst>
</dgm:dataModel>
</file>

<file path=ppt/diagrams/drawing1.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25604" name=""/>
      <dsp:cNvGrpSpPr/>
    </dsp:nvGrpSpPr>
    <dsp:grpSpPr/>
    <dsp:sp modelId="{682F59E4-A95F-43F0-90C4-947B5BE0FF39}">
      <dsp:nvSpPr>
        <dsp:cNvPr id="25605" name=""/>
        <dsp:cNvSpPr/>
      </dsp:nvSpPr>
      <dsp:spPr>
        <a:xfrm>
          <a:off x="0" y="0"/>
          <a:ext cx="8640960" cy="1800237"/>
        </a:xfrm>
        <a:prstGeom prst="roundRect">
          <a:avLst>
            <a:gd name="adj" fmla="val 10000"/>
          </a:avLst>
        </a:prstGeom>
        <a:solidFill>
          <a:schemeClr val="lt1">
            <a:alpha val="90000"/>
            <a:tint val="40000"/>
            <a:hueOff val="0"/>
            <a:satOff val="0"/>
            <a:lumOff val="0"/>
            <a:alphaOff val="0"/>
          </a:schemeClr>
        </a:solidFill>
        <a:ln w="9525" cap="flat" cmpd="sng" algn="ctr">
          <a:solidFill>
            <a:schemeClr val="accent1">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a:lstStyle/>
        <a:p/>
      </dsp:txBody>
    </dsp:sp>
    <dsp:sp modelId="{249E7A11-C415-484F-9868-10156FF0AA04}">
      <dsp:nvSpPr>
        <dsp:cNvPr id="25606" name=""/>
        <dsp:cNvSpPr/>
      </dsp:nvSpPr>
      <dsp:spPr>
        <a:xfrm>
          <a:off x="266367" y="240031"/>
          <a:ext cx="1066871" cy="1320174"/>
        </a:xfrm>
        <a:prstGeom prst="roundRect">
          <a:avLst>
            <a:gd name="adj" fmla="val 10000"/>
          </a:avLst>
        </a:prstGeom>
        <a:blipFill rotWithShape="0">
          <a:blip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a:lstStyle/>
        <a:p/>
      </dsp:txBody>
    </dsp:sp>
    <dsp:sp modelId="{2FA3498D-EF0C-460B-8224-F035007CAD0B}">
      <dsp:nvSpPr>
        <dsp:cNvPr id="25607" name=""/>
        <dsp:cNvSpPr/>
      </dsp:nvSpPr>
      <dsp:spPr>
        <a:xfrm rot="10800000">
          <a:off x="266367" y="1800237"/>
          <a:ext cx="1066871" cy="2200290"/>
        </a:xfrm>
        <a:prstGeom prst="round2SameRect">
          <a:avLst>
            <a:gd name="adj1" fmla="val 10500"/>
            <a:gd name="adj2" fmla="val 0"/>
          </a:avLst>
        </a:prstGeom>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zh-CN" altLang="en-US" sz="2500" kern="1200"/>
            <a:t>防护服</a:t>
          </a:r>
        </a:p>
      </dsp:txBody>
      <dsp:txXfrm rot="10800000">
        <a:off x="299177" y="1800237"/>
        <a:ext cx="1001251" cy="2167480"/>
      </dsp:txXfrm>
    </dsp:sp>
    <dsp:sp modelId="{E9F66341-3BE8-4C81-885E-0D50DA55C32D}">
      <dsp:nvSpPr>
        <dsp:cNvPr id="25608" name=""/>
        <dsp:cNvSpPr/>
      </dsp:nvSpPr>
      <dsp:spPr>
        <a:xfrm>
          <a:off x="1439926" y="240031"/>
          <a:ext cx="1066871" cy="1320174"/>
        </a:xfrm>
        <a:prstGeom prst="roundRect">
          <a:avLst>
            <a:gd name="adj" fmla="val 10000"/>
          </a:avLst>
        </a:prstGeom>
        <a:blipFill rotWithShape="0">
          <a:blip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a:lstStyle/>
        <a:p/>
      </dsp:txBody>
    </dsp:sp>
    <dsp:sp modelId="{0282F6DD-E6C9-48A6-9C77-CB27A0E2145B}">
      <dsp:nvSpPr>
        <dsp:cNvPr id="25609" name=""/>
        <dsp:cNvSpPr/>
      </dsp:nvSpPr>
      <dsp:spPr>
        <a:xfrm rot="10800000">
          <a:off x="1439926" y="1800237"/>
          <a:ext cx="1066871" cy="2200290"/>
        </a:xfrm>
        <a:prstGeom prst="round2SameRect">
          <a:avLst>
            <a:gd name="adj1" fmla="val 10500"/>
            <a:gd name="adj2" fmla="val 0"/>
          </a:avLst>
        </a:prstGeom>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zh-CN" altLang="en-US" sz="2500" kern="1200"/>
            <a:t>防护眼罩、防护面罩</a:t>
          </a:r>
        </a:p>
      </dsp:txBody>
      <dsp:txXfrm rot="10800000">
        <a:off x="1472736" y="1800237"/>
        <a:ext cx="1001251" cy="2167480"/>
      </dsp:txXfrm>
    </dsp:sp>
    <dsp:sp modelId="{66F9C6DC-529D-4EF9-ABA8-0299F04FC476}">
      <dsp:nvSpPr>
        <dsp:cNvPr id="25610" name=""/>
        <dsp:cNvSpPr/>
      </dsp:nvSpPr>
      <dsp:spPr>
        <a:xfrm>
          <a:off x="2613485" y="240031"/>
          <a:ext cx="1066871" cy="1320174"/>
        </a:xfrm>
        <a:prstGeom prst="roundRect">
          <a:avLst>
            <a:gd name="adj" fmla="val 10000"/>
          </a:avLst>
        </a:prstGeom>
        <a:blipFill rotWithShape="0">
          <a:blip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a:lstStyle/>
        <a:p/>
      </dsp:txBody>
    </dsp:sp>
    <dsp:sp modelId="{2BF7CDAA-6D3D-4EEC-A5B7-694FD894A969}">
      <dsp:nvSpPr>
        <dsp:cNvPr id="25611" name=""/>
        <dsp:cNvSpPr/>
      </dsp:nvSpPr>
      <dsp:spPr>
        <a:xfrm rot="10800000">
          <a:off x="2613485" y="1800237"/>
          <a:ext cx="1066871" cy="2200290"/>
        </a:xfrm>
        <a:prstGeom prst="round2SameRect">
          <a:avLst>
            <a:gd name="adj1" fmla="val 10500"/>
            <a:gd name="adj2" fmla="val 0"/>
          </a:avLst>
        </a:prstGeom>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zh-CN" altLang="en-US" sz="2500" kern="1200"/>
            <a:t>防护鞋</a:t>
          </a:r>
        </a:p>
      </dsp:txBody>
      <dsp:txXfrm rot="10800000">
        <a:off x="2646295" y="1800237"/>
        <a:ext cx="1001251" cy="2167480"/>
      </dsp:txXfrm>
    </dsp:sp>
    <dsp:sp modelId="{0D8DE6A1-1E02-4EE0-94A0-0D27897EB6C8}">
      <dsp:nvSpPr>
        <dsp:cNvPr id="25612" name=""/>
        <dsp:cNvSpPr/>
      </dsp:nvSpPr>
      <dsp:spPr>
        <a:xfrm>
          <a:off x="3787044" y="240031"/>
          <a:ext cx="1066871" cy="1320174"/>
        </a:xfrm>
        <a:prstGeom prst="roundRect">
          <a:avLst>
            <a:gd name="adj" fmla="val 10000"/>
          </a:avLst>
        </a:prstGeom>
        <a:blipFill rotWithShape="0">
          <a:blip r:embed="rId4"/>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a:lstStyle/>
        <a:p/>
      </dsp:txBody>
    </dsp:sp>
    <dsp:sp modelId="{5A07C686-3DBD-43B3-9CB5-6B536692CAE5}">
      <dsp:nvSpPr>
        <dsp:cNvPr id="25613" name=""/>
        <dsp:cNvSpPr/>
      </dsp:nvSpPr>
      <dsp:spPr>
        <a:xfrm rot="10800000">
          <a:off x="3787044" y="1800237"/>
          <a:ext cx="1066871" cy="2200290"/>
        </a:xfrm>
        <a:prstGeom prst="round2SameRect">
          <a:avLst>
            <a:gd name="adj1" fmla="val 10500"/>
            <a:gd name="adj2" fmla="val 0"/>
          </a:avLst>
        </a:prstGeom>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zh-CN" altLang="en-US" sz="2500" kern="1200"/>
            <a:t>呼吸防护器</a:t>
          </a:r>
        </a:p>
      </dsp:txBody>
      <dsp:txXfrm rot="10800000">
        <a:off x="3819854" y="1800237"/>
        <a:ext cx="1001251" cy="2167480"/>
      </dsp:txXfrm>
    </dsp:sp>
    <dsp:sp modelId="{2AD5D2EF-679F-436C-8B2B-E6C132FE7129}">
      <dsp:nvSpPr>
        <dsp:cNvPr id="25614" name=""/>
        <dsp:cNvSpPr/>
      </dsp:nvSpPr>
      <dsp:spPr>
        <a:xfrm>
          <a:off x="4960602" y="240031"/>
          <a:ext cx="1066871" cy="1320174"/>
        </a:xfrm>
        <a:prstGeom prst="roundRect">
          <a:avLst>
            <a:gd name="adj" fmla="val 10000"/>
          </a:avLst>
        </a:prstGeom>
        <a:blipFill rotWithShape="0">
          <a:blip r:embed="rId5"/>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a:lstStyle/>
        <a:p/>
      </dsp:txBody>
    </dsp:sp>
    <dsp:sp modelId="{B361638A-DB83-435A-9620-ED3DFEC2A7A4}">
      <dsp:nvSpPr>
        <dsp:cNvPr id="25615" name=""/>
        <dsp:cNvSpPr/>
      </dsp:nvSpPr>
      <dsp:spPr>
        <a:xfrm rot="10800000">
          <a:off x="4960602" y="1800237"/>
          <a:ext cx="1066871" cy="2200290"/>
        </a:xfrm>
        <a:prstGeom prst="round2SameRect">
          <a:avLst>
            <a:gd name="adj1" fmla="val 10500"/>
            <a:gd name="adj2" fmla="val 0"/>
          </a:avLst>
        </a:prstGeom>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zh-CN" altLang="en-US" sz="2500" kern="1200"/>
            <a:t>护耳器</a:t>
          </a:r>
        </a:p>
      </dsp:txBody>
      <dsp:txXfrm rot="10800000">
        <a:off x="4993412" y="1800237"/>
        <a:ext cx="1001251" cy="2167480"/>
      </dsp:txXfrm>
    </dsp:sp>
    <dsp:sp modelId="{36138B35-6A26-499A-9C5D-4679AFA52243}">
      <dsp:nvSpPr>
        <dsp:cNvPr id="25616" name=""/>
        <dsp:cNvSpPr/>
      </dsp:nvSpPr>
      <dsp:spPr>
        <a:xfrm>
          <a:off x="6134161" y="240031"/>
          <a:ext cx="1066871" cy="1320174"/>
        </a:xfrm>
        <a:prstGeom prst="roundRect">
          <a:avLst>
            <a:gd name="adj" fmla="val 10000"/>
          </a:avLst>
        </a:prstGeom>
        <a:blipFill rotWithShape="0">
          <a:blip r:embed="rId6"/>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a:lstStyle/>
        <a:p/>
      </dsp:txBody>
    </dsp:sp>
    <dsp:sp modelId="{E84C8867-45CB-4CC4-A299-EFC566E08BE9}">
      <dsp:nvSpPr>
        <dsp:cNvPr id="25617" name=""/>
        <dsp:cNvSpPr/>
      </dsp:nvSpPr>
      <dsp:spPr>
        <a:xfrm rot="10800000">
          <a:off x="6134161" y="1800237"/>
          <a:ext cx="1066871" cy="2200290"/>
        </a:xfrm>
        <a:prstGeom prst="round2SameRect">
          <a:avLst>
            <a:gd name="adj1" fmla="val 10500"/>
            <a:gd name="adj2" fmla="val 0"/>
          </a:avLst>
        </a:prstGeom>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zh-CN" altLang="en-US" sz="2500" kern="1200"/>
            <a:t>防护手套</a:t>
          </a:r>
        </a:p>
      </dsp:txBody>
      <dsp:txXfrm rot="10800000">
        <a:off x="6166970" y="1800237"/>
        <a:ext cx="1001251" cy="2167480"/>
      </dsp:txXfrm>
    </dsp:sp>
    <dsp:sp modelId="{9DEA8180-EF91-4EB1-B5A7-2D0B93AACCCE}">
      <dsp:nvSpPr>
        <dsp:cNvPr id="25618" name=""/>
        <dsp:cNvSpPr/>
      </dsp:nvSpPr>
      <dsp:spPr>
        <a:xfrm>
          <a:off x="7307720" y="240031"/>
          <a:ext cx="1066871" cy="1320174"/>
        </a:xfrm>
        <a:prstGeom prst="roundRect">
          <a:avLst>
            <a:gd name="adj" fmla="val 10000"/>
          </a:avLst>
        </a:prstGeom>
        <a:blipFill rotWithShape="0">
          <a:blip r:embed="rId7"/>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a:lstStyle/>
        <a:p/>
      </dsp:txBody>
    </dsp:sp>
    <dsp:sp modelId="{AA66AB5B-FC93-4AED-83B1-19F5B34F5182}">
      <dsp:nvSpPr>
        <dsp:cNvPr id="25619" name=""/>
        <dsp:cNvSpPr/>
      </dsp:nvSpPr>
      <dsp:spPr>
        <a:xfrm rot="10800000">
          <a:off x="7307720" y="1800237"/>
          <a:ext cx="1066871" cy="2200290"/>
        </a:xfrm>
        <a:prstGeom prst="round2SameRect">
          <a:avLst>
            <a:gd name="adj1" fmla="val 10500"/>
            <a:gd name="adj2" fmla="val 0"/>
          </a:avLst>
        </a:prstGeom>
        <a:gradFill rotWithShape="0">
          <a:gsLst>
            <a:gs pos="0">
              <a:srgbClr val="0070C0"/>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zh-CN" altLang="en-US" sz="2500" kern="1200"/>
            <a:t>安全带</a:t>
          </a:r>
        </a:p>
      </dsp:txBody>
      <dsp:txXfrm rot="10800000">
        <a:off x="7340530" y="1800237"/>
        <a:ext cx="1001251" cy="2167480"/>
      </dsp:txXfrm>
    </dsp:sp>
  </dsp:spTree>
</dsp:drawing>
</file>

<file path=ppt/diagrams/layout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rot="180" type="round2SameRect" r:blip="">
                  <dgm:adjLst>
                    <dgm:adj idx="1" val="0.105"/>
                  </dgm:adjLst>
                </dgm:shape>
                <dgm:presOf axis="desOrSelf" ptType="node"/>
                <dgm:constrLst>
                  <dgm:constr type="primFontSz" val="65"/>
                </dgm:constrLst>
                <dgm:ruleLst>
                  <dgm:rule type="primFontSz" val="5"/>
                </dgm:ruleLst>
              </dgm:layoutNode>
              <dgm:layoutNode name="invisiNode">
                <dgm:alg type="sp"/>
                <dgm:shape type="roundRect" r:blip="" hideGeom="1">
                  <dgm:adjLst>
                    <dgm:adj idx="1" val="0.1"/>
                  </dgm:adjLst>
                </dgm:shape>
                <dgm:presOf/>
                <dgm:constrLst/>
                <dgm:ruleLst/>
              </dgm:layoutNode>
              <dgm:layoutNode name="imagNode" styleLbl="fgImgPlace1">
                <dgm:alg type="sp"/>
                <dgm:shape type="roundRect" r:blip="" zOrderOff="-2" blipPhldr="1">
                  <dgm:adjLst>
                    <dgm:adj idx="1" val="0.1"/>
                  </dgm:adjLst>
                </dgm:shape>
                <dgm:presOf/>
                <dgm:constrLst/>
                <dgm:ruleLst/>
              </dgm:layoutNode>
            </dgm:layoutNode>
            <dgm:forEach name="sibTransForEach" axis="followSib" ptType="sibTrans" cnt="1">
              <dgm:layoutNode name="sibTrans">
                <dgm:alg type="sp"/>
                <dgm:shape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a="http://schemas.openxmlformats.org/drawingml/2006/main" xmlns:dgm="http://schemas.openxmlformats.org/drawingml/2006/diagram"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bwMode="auto">
      <p:bgPr>
        <a:solidFill>
          <a:schemeClr val="bg1"/>
        </a:solidFill>
        <a:effectLst/>
      </p:bgPr>
    </p:bg>
    <p:spTree>
      <p:nvGrpSpPr>
        <p:cNvPr id="1" name=""/>
        <p:cNvGrpSpPr/>
        <p:nvPr/>
      </p:nvGrpSpPr>
      <p:grpSpPr>
        <a:xfrm>
          <a:off x="0" y="0"/>
          <a: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prstTxWarp prst="textNoShape">
              <a:avLst/>
            </a:prstTxWarp>
          </a:bodyPr>
          <a:lstStyle>
            <a:lvl1pPr algn="l" eaLnBrk="0" hangingPunct="0">
              <a:defRPr sz="1200" b="0">
                <a:latin typeface="Arial" pitchFamily="34" charset="0"/>
                <a:ea typeface="MS PGothic" pitchFamily="34" charset="-128"/>
              </a:defRPr>
            </a:lvl1pPr>
          </a:lstStyle>
          <a:p>
            <a:pPr>
              <a:defRPr/>
            </a:pPr>
            <a:endParaRPr lang="zh-CN" alt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prstTxWarp prst="textNoShape">
              <a:avLst/>
            </a:prstTxWarp>
          </a:bodyPr>
          <a:lstStyle>
            <a:lvl1pPr algn="r" eaLnBrk="0" hangingPunct="0">
              <a:defRPr sz="1200" b="0">
                <a:latin typeface="Arial" pitchFamily="34" charset="0"/>
                <a:ea typeface="MS PGothic" pitchFamily="34" charset="-128"/>
              </a:defRPr>
            </a:lvl1pPr>
          </a:lstStyle>
          <a:p>
            <a:pPr>
              <a:defRPr/>
            </a:pPr>
            <a:endParaRPr lang="en-US" altLang="zh-CN"/>
          </a:p>
        </p:txBody>
      </p:sp>
      <p:sp>
        <p:nvSpPr>
          <p:cNvPr id="39940" name="Rectangle 4"/>
          <p:cNvSpPr>
            <a:spLocks noGrp="1" noRot="1" noChangeAspect="1" noChangeArrowheads="1" noTextEdit="1"/>
          </p:cNvSpPr>
          <p:nvPr>
            <p:ph type="sldImg" idx="2"/>
          </p:nvPr>
        </p:nvSpPr>
        <p:spPr bwMode="auto">
          <a:xfrm>
            <a:off x="969963" y="685800"/>
            <a:ext cx="4918075" cy="3429000"/>
          </a:xfrm>
          <a:prstGeom prst="rect">
            <a:avLst/>
          </a:prstGeom>
          <a:noFill/>
          <a:ln w="9525">
            <a:noFill/>
            <a:miter lim="800000"/>
          </a:ln>
        </p:spPr>
      </p:sp>
      <p:sp>
        <p:nvSpPr>
          <p:cNvPr id="5125" name="Rectangle 5"/>
          <p:cNvSpPr>
            <a:spLocks noGrp="1" noChangeArrowheads="1" noTextEdit="1"/>
          </p:cNvSpPr>
          <p:nvPr>
            <p:ph type="body" sz="quarter" idx="3"/>
          </p:nvPr>
        </p:nvSpPr>
        <p:spPr bwMode="auto">
          <a:xfrm>
            <a:off x="914400" y="4343400"/>
            <a:ext cx="5029200" cy="41148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p>
            <a:pPr lvl="0"/>
            <a:r>
              <a:rPr lang="en-US" altLang="zh-CN" noProof="0"/>
              <a:t>                                </a:t>
            </a:r>
          </a:p>
          <a:p>
            <a:pPr lvl="1"/>
            <a:r>
              <a:rPr lang="en-US" altLang="zh-CN" noProof="0"/>
              <a:t>            </a:t>
            </a:r>
          </a:p>
          <a:p>
            <a:pPr lvl="2"/>
            <a:r>
              <a:rPr lang="en-US" altLang="zh-CN" noProof="0"/>
              <a:t>           </a:t>
            </a:r>
          </a:p>
          <a:p>
            <a:pPr lvl="3"/>
            <a:r>
              <a:rPr lang="en-US" altLang="zh-CN" noProof="0"/>
              <a:t>            </a:t>
            </a:r>
          </a:p>
          <a:p>
            <a:pPr lvl="4"/>
            <a:r>
              <a:rPr lang="en-US" altLang="zh-CN" noProof="0"/>
              <a:t>           </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prstTxWarp prst="textNoShape">
              <a:avLst/>
            </a:prstTxWarp>
          </a:bodyPr>
          <a:lstStyle>
            <a:lvl1pPr algn="l" eaLnBrk="0" hangingPunct="0">
              <a:defRPr sz="1200" b="0">
                <a:latin typeface="Arial" pitchFamily="34" charset="0"/>
                <a:ea typeface="MS PGothic" pitchFamily="34" charset="-128"/>
              </a:defRPr>
            </a:lvl1pPr>
          </a:lstStyle>
          <a:p>
            <a:pPr>
              <a:defRPr/>
            </a:pPr>
            <a:endParaRPr lang="en-US" altLang="zh-CN"/>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prstTxWarp prst="textNoShape">
              <a:avLst/>
            </a:prstTxWarp>
          </a:bodyPr>
          <a:lstStyle>
            <a:lvl1pPr algn="r" eaLnBrk="0" hangingPunct="0">
              <a:defRPr sz="1200" b="0">
                <a:latin typeface="Arial" pitchFamily="34" charset="0"/>
                <a:ea typeface="MS PGothic" pitchFamily="34" charset="-128"/>
              </a:defRPr>
            </a:lvl1pPr>
          </a:lstStyle>
          <a:p>
            <a:pPr>
              <a:defRPr/>
            </a:pPr>
            <a:fld id="{2744454E-6208-48F2-9A44-0A582FD18189}" type="slidenum">
              <a:rPr lang="zh-CN" altLang="en-US"/>
              <a:pPr>
                <a:defRPr/>
              </a:pPr>
              <a:t>‹#›</a:t>
            </a:fld>
            <a:endParaRPr lang="en-US" altLang="zh-CN"/>
          </a:p>
        </p:txBody>
      </p:sp>
    </p:spTree>
    <p:extLst>
      <p:ext uri="{BB962C8B-B14F-4D97-AF65-F5344CB8AC3E}">
        <p14:creationId xmlns:p14="http://schemas.microsoft.com/office/powerpoint/2010/main" val="13534166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30.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a:t>
            </a:fld>
            <a:endParaRPr lang="en-US" altLang="zh-CN"/>
          </a:p>
        </p:txBody>
      </p:sp>
    </p:spTree>
    <p:extLst>
      <p:ext uri="{BB962C8B-B14F-4D97-AF65-F5344CB8AC3E}">
        <p14:creationId xmlns:p14="http://schemas.microsoft.com/office/powerpoint/2010/main" val="2823004086"/>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a:t>
            </a:fld>
            <a:endParaRPr lang="en-US" altLang="zh-CN"/>
          </a:p>
        </p:txBody>
      </p:sp>
    </p:spTree>
    <p:extLst>
      <p:ext uri="{BB962C8B-B14F-4D97-AF65-F5344CB8AC3E}">
        <p14:creationId xmlns:p14="http://schemas.microsoft.com/office/powerpoint/2010/main" val="1185330178"/>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3</a:t>
            </a:fld>
            <a:endParaRPr lang="en-US" altLang="zh-CN"/>
          </a:p>
        </p:txBody>
      </p:sp>
    </p:spTree>
    <p:extLst>
      <p:ext uri="{BB962C8B-B14F-4D97-AF65-F5344CB8AC3E}">
        <p14:creationId xmlns:p14="http://schemas.microsoft.com/office/powerpoint/2010/main" val="1789062439"/>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4</a:t>
            </a:fld>
            <a:endParaRPr lang="en-US" altLang="zh-CN"/>
          </a:p>
        </p:txBody>
      </p:sp>
    </p:spTree>
    <p:extLst>
      <p:ext uri="{BB962C8B-B14F-4D97-AF65-F5344CB8AC3E}">
        <p14:creationId xmlns:p14="http://schemas.microsoft.com/office/powerpoint/2010/main" val="1310774326"/>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5</a:t>
            </a:fld>
            <a:endParaRPr lang="en-US" altLang="zh-CN"/>
          </a:p>
        </p:txBody>
      </p:sp>
    </p:spTree>
    <p:extLst>
      <p:ext uri="{BB962C8B-B14F-4D97-AF65-F5344CB8AC3E}">
        <p14:creationId xmlns:p14="http://schemas.microsoft.com/office/powerpoint/2010/main" val="1916855968"/>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6</a:t>
            </a:fld>
            <a:endParaRPr lang="en-US" altLang="zh-CN"/>
          </a:p>
        </p:txBody>
      </p:sp>
    </p:spTree>
    <p:extLst>
      <p:ext uri="{BB962C8B-B14F-4D97-AF65-F5344CB8AC3E}">
        <p14:creationId xmlns:p14="http://schemas.microsoft.com/office/powerpoint/2010/main" val="748763934"/>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7</a:t>
            </a:fld>
            <a:endParaRPr lang="en-US" altLang="zh-CN"/>
          </a:p>
        </p:txBody>
      </p:sp>
    </p:spTree>
    <p:extLst>
      <p:ext uri="{BB962C8B-B14F-4D97-AF65-F5344CB8AC3E}">
        <p14:creationId xmlns:p14="http://schemas.microsoft.com/office/powerpoint/2010/main" val="602876728"/>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8</a:t>
            </a:fld>
            <a:endParaRPr lang="en-US" altLang="zh-CN"/>
          </a:p>
        </p:txBody>
      </p:sp>
    </p:spTree>
    <p:extLst>
      <p:ext uri="{BB962C8B-B14F-4D97-AF65-F5344CB8AC3E}">
        <p14:creationId xmlns:p14="http://schemas.microsoft.com/office/powerpoint/2010/main" val="2634684925"/>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9</a:t>
            </a:fld>
            <a:endParaRPr lang="en-US" altLang="zh-CN"/>
          </a:p>
        </p:txBody>
      </p:sp>
    </p:spTree>
    <p:extLst>
      <p:ext uri="{BB962C8B-B14F-4D97-AF65-F5344CB8AC3E}">
        <p14:creationId xmlns:p14="http://schemas.microsoft.com/office/powerpoint/2010/main" val="2167086743"/>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10</a:t>
            </a:fld>
            <a:endParaRPr lang="en-US" altLang="zh-CN"/>
          </a:p>
        </p:txBody>
      </p:sp>
    </p:spTree>
    <p:extLst>
      <p:ext uri="{BB962C8B-B14F-4D97-AF65-F5344CB8AC3E}">
        <p14:creationId xmlns:p14="http://schemas.microsoft.com/office/powerpoint/2010/main" val="3589142658"/>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11</a:t>
            </a:fld>
            <a:endParaRPr lang="en-US" altLang="zh-CN"/>
          </a:p>
        </p:txBody>
      </p:sp>
    </p:spTree>
    <p:extLst>
      <p:ext uri="{BB962C8B-B14F-4D97-AF65-F5344CB8AC3E}">
        <p14:creationId xmlns:p14="http://schemas.microsoft.com/office/powerpoint/2010/main" val="621208644"/>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12</a:t>
            </a:fld>
            <a:endParaRPr lang="en-US" altLang="zh-CN"/>
          </a:p>
        </p:txBody>
      </p:sp>
    </p:spTree>
    <p:extLst>
      <p:ext uri="{BB962C8B-B14F-4D97-AF65-F5344CB8AC3E}">
        <p14:creationId xmlns:p14="http://schemas.microsoft.com/office/powerpoint/2010/main" val="1285811131"/>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13</a:t>
            </a:fld>
            <a:endParaRPr lang="en-US" altLang="zh-CN"/>
          </a:p>
        </p:txBody>
      </p:sp>
    </p:spTree>
    <p:extLst>
      <p:ext uri="{BB962C8B-B14F-4D97-AF65-F5344CB8AC3E}">
        <p14:creationId xmlns:p14="http://schemas.microsoft.com/office/powerpoint/2010/main" val="1771935767"/>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14</a:t>
            </a:fld>
            <a:endParaRPr lang="en-US" altLang="zh-CN"/>
          </a:p>
        </p:txBody>
      </p:sp>
    </p:spTree>
    <p:extLst>
      <p:ext uri="{BB962C8B-B14F-4D97-AF65-F5344CB8AC3E}">
        <p14:creationId xmlns:p14="http://schemas.microsoft.com/office/powerpoint/2010/main" val="2257915067"/>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15</a:t>
            </a:fld>
            <a:endParaRPr lang="en-US" altLang="zh-CN"/>
          </a:p>
        </p:txBody>
      </p:sp>
    </p:spTree>
    <p:extLst>
      <p:ext uri="{BB962C8B-B14F-4D97-AF65-F5344CB8AC3E}">
        <p14:creationId xmlns:p14="http://schemas.microsoft.com/office/powerpoint/2010/main" val="1669518445"/>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16</a:t>
            </a:fld>
            <a:endParaRPr lang="en-US" altLang="zh-CN"/>
          </a:p>
        </p:txBody>
      </p:sp>
    </p:spTree>
    <p:extLst>
      <p:ext uri="{BB962C8B-B14F-4D97-AF65-F5344CB8AC3E}">
        <p14:creationId xmlns:p14="http://schemas.microsoft.com/office/powerpoint/2010/main" val="3306822457"/>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17</a:t>
            </a:fld>
            <a:endParaRPr lang="en-US" altLang="zh-CN"/>
          </a:p>
        </p:txBody>
      </p:sp>
    </p:spTree>
    <p:extLst>
      <p:ext uri="{BB962C8B-B14F-4D97-AF65-F5344CB8AC3E}">
        <p14:creationId xmlns:p14="http://schemas.microsoft.com/office/powerpoint/2010/main" val="4293373378"/>
      </p:ext>
    </p:extLst>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18</a:t>
            </a:fld>
            <a:endParaRPr lang="en-US" altLang="zh-CN"/>
          </a:p>
        </p:txBody>
      </p:sp>
    </p:spTree>
    <p:extLst>
      <p:ext uri="{BB962C8B-B14F-4D97-AF65-F5344CB8AC3E}">
        <p14:creationId xmlns:p14="http://schemas.microsoft.com/office/powerpoint/2010/main" val="1906476387"/>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19</a:t>
            </a:fld>
            <a:endParaRPr lang="en-US" altLang="zh-CN"/>
          </a:p>
        </p:txBody>
      </p:sp>
    </p:spTree>
    <p:extLst>
      <p:ext uri="{BB962C8B-B14F-4D97-AF65-F5344CB8AC3E}">
        <p14:creationId xmlns:p14="http://schemas.microsoft.com/office/powerpoint/2010/main" val="875557781"/>
      </p:ext>
    </p:extLst>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20</a:t>
            </a:fld>
            <a:endParaRPr lang="en-US" altLang="zh-CN"/>
          </a:p>
        </p:txBody>
      </p:sp>
    </p:spTree>
    <p:extLst>
      <p:ext uri="{BB962C8B-B14F-4D97-AF65-F5344CB8AC3E}">
        <p14:creationId xmlns:p14="http://schemas.microsoft.com/office/powerpoint/2010/main" val="2044024088"/>
      </p:ext>
    </p:extLst>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21</a:t>
            </a:fld>
            <a:endParaRPr lang="en-US" altLang="zh-CN"/>
          </a:p>
        </p:txBody>
      </p:sp>
    </p:spTree>
    <p:extLst>
      <p:ext uri="{BB962C8B-B14F-4D97-AF65-F5344CB8AC3E}">
        <p14:creationId xmlns:p14="http://schemas.microsoft.com/office/powerpoint/2010/main" val="1069947362"/>
      </p:ext>
    </p:extLst>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22</a:t>
            </a:fld>
            <a:endParaRPr lang="en-US" altLang="zh-CN"/>
          </a:p>
        </p:txBody>
      </p:sp>
    </p:spTree>
    <p:extLst>
      <p:ext uri="{BB962C8B-B14F-4D97-AF65-F5344CB8AC3E}">
        <p14:creationId xmlns:p14="http://schemas.microsoft.com/office/powerpoint/2010/main" val="1924058156"/>
      </p:ext>
    </p:extLst>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23</a:t>
            </a:fld>
            <a:endParaRPr lang="en-US" altLang="zh-CN"/>
          </a:p>
        </p:txBody>
      </p:sp>
    </p:spTree>
    <p:extLst>
      <p:ext uri="{BB962C8B-B14F-4D97-AF65-F5344CB8AC3E}">
        <p14:creationId xmlns:p14="http://schemas.microsoft.com/office/powerpoint/2010/main" val="123571952"/>
      </p:ext>
    </p:extLst>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24</a:t>
            </a:fld>
            <a:endParaRPr lang="en-US" altLang="zh-CN"/>
          </a:p>
        </p:txBody>
      </p:sp>
    </p:spTree>
    <p:extLst>
      <p:ext uri="{BB962C8B-B14F-4D97-AF65-F5344CB8AC3E}">
        <p14:creationId xmlns:p14="http://schemas.microsoft.com/office/powerpoint/2010/main" val="839444658"/>
      </p:ext>
    </p:extLst>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25</a:t>
            </a:fld>
            <a:endParaRPr lang="en-US" altLang="zh-CN"/>
          </a:p>
        </p:txBody>
      </p:sp>
    </p:spTree>
    <p:extLst>
      <p:ext uri="{BB962C8B-B14F-4D97-AF65-F5344CB8AC3E}">
        <p14:creationId xmlns:p14="http://schemas.microsoft.com/office/powerpoint/2010/main" val="3632316582"/>
      </p:ext>
    </p:extLst>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26</a:t>
            </a:fld>
            <a:endParaRPr lang="en-US" altLang="zh-CN"/>
          </a:p>
        </p:txBody>
      </p:sp>
    </p:spTree>
    <p:extLst>
      <p:ext uri="{BB962C8B-B14F-4D97-AF65-F5344CB8AC3E}">
        <p14:creationId xmlns:p14="http://schemas.microsoft.com/office/powerpoint/2010/main" val="3837930635"/>
      </p:ext>
    </p:extLst>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27</a:t>
            </a:fld>
            <a:endParaRPr lang="en-US" altLang="zh-CN"/>
          </a:p>
        </p:txBody>
      </p:sp>
    </p:spTree>
    <p:extLst>
      <p:ext uri="{BB962C8B-B14F-4D97-AF65-F5344CB8AC3E}">
        <p14:creationId xmlns:p14="http://schemas.microsoft.com/office/powerpoint/2010/main" val="3703991543"/>
      </p:ext>
    </p:extLst>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28</a:t>
            </a:fld>
            <a:endParaRPr lang="en-US" altLang="zh-CN"/>
          </a:p>
        </p:txBody>
      </p:sp>
    </p:spTree>
    <p:extLst>
      <p:ext uri="{BB962C8B-B14F-4D97-AF65-F5344CB8AC3E}">
        <p14:creationId xmlns:p14="http://schemas.microsoft.com/office/powerpoint/2010/main" val="1840762060"/>
      </p:ext>
    </p:extLst>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29</a:t>
            </a:fld>
            <a:endParaRPr lang="en-US" altLang="zh-CN"/>
          </a:p>
        </p:txBody>
      </p:sp>
    </p:spTree>
    <p:extLst>
      <p:ext uri="{BB962C8B-B14F-4D97-AF65-F5344CB8AC3E}">
        <p14:creationId xmlns:p14="http://schemas.microsoft.com/office/powerpoint/2010/main" val="3561904089"/>
      </p:ext>
    </p:extLst>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744454E-6208-48F2-9A44-0A582FD18189}" type="slidenum">
              <a:rPr lang="zh-CN" altLang="en-US" smtClean="0"/>
              <a:pPr>
                <a:defRPr/>
              </a:pPr>
              <a:t>30</a:t>
            </a:fld>
            <a:endParaRPr lang="en-US" altLang="zh-CN"/>
          </a:p>
        </p:txBody>
      </p:sp>
    </p:spTree>
    <p:extLst>
      <p:ext uri="{BB962C8B-B14F-4D97-AF65-F5344CB8AC3E}">
        <p14:creationId xmlns:p14="http://schemas.microsoft.com/office/powerpoint/2010/main" val="358485923"/>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F669BD2-5193-4DBC-A52C-C649B7441A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4F8B6E-61FF-4EA3-ABD2-47CC59C1AB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EEA416C-6154-4FCD-9CFF-30FA32AC66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16DD79E-F248-42A1-B533-F3EDDE4A78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1D674B3-660A-4CA1-B923-360E12DAE0F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84CED20-035A-4B4A-81E8-45B7FC9240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036E38B-5C02-4285-8FE5-A1097ECE026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3091FF-E924-4547-BB70-855F0D82DD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C203DE9-490F-4531-8CF5-2326F08722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93FE6C-570C-469E-B3E2-EFBBA423FE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C15048-AE4C-4ADC-85FB-6DC04DC0D6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3"/>
          <p:cNvSpPr>
            <a:spLocks noGrp="1" noChangeArrowheads="1"/>
          </p:cNvSpPr>
          <p:nvPr>
            <p:ph type="dt" sz="half" idx="10"/>
          </p:nvPr>
        </p:nvSpPr>
        <p:spPr/>
        <p:txBody>
          <a:bodyPr/>
          <a:lstStyle>
            <a:lvl1pPr>
              <a:defRPr/>
            </a:lvl1pPr>
          </a:lstStyle>
          <a:p>
            <a:pPr>
              <a:defRPr/>
            </a:pPr>
            <a:fld id="{BA058D8A-B56B-41A5-94EB-E5C189E9F8F6}" type="slidenum">
              <a:rPr lang="de-DE" altLang="en-US"/>
              <a:pPr>
                <a:defRPr/>
              </a:pPr>
              <a:t>‹#›</a:t>
            </a:fld>
            <a:endParaRPr lang="en-GB"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Rectangle 3"/>
          <p:cNvSpPr>
            <a:spLocks noGrp="1" noChangeArrowheads="1"/>
          </p:cNvSpPr>
          <p:nvPr>
            <p:ph type="dt" sz="half" idx="10"/>
          </p:nvPr>
        </p:nvSpPr>
        <p:spPr/>
        <p:txBody>
          <a:bodyPr/>
          <a:lstStyle>
            <a:lvl1pPr>
              <a:defRPr/>
            </a:lvl1pPr>
          </a:lstStyle>
          <a:p>
            <a:pPr>
              <a:defRPr/>
            </a:pPr>
            <a:fld id="{59AE5A89-7471-441E-95F3-1400EAEC0C6D}" type="slidenum">
              <a:rPr lang="de-DE" altLang="en-US"/>
              <a:pPr>
                <a:defRPr/>
              </a:pPr>
              <a:t>‹#›</a:t>
            </a:fld>
            <a:endParaRPr lang="en-GB"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xAndObj" preserve="1">
  <p:cSld name="标题，文本与内容">
    <p:spTree>
      <p:nvGrpSpPr>
        <p:cNvPr id="1" name=""/>
        <p:cNvGrpSpPr/>
        <p:nvPr/>
      </p:nvGrpSpPr>
      <p:grpSpPr>
        <a:xfrm>
          <a:off x="0" y="0"/>
          <a:ext cx="0" cy="0"/>
        </a:xfrm>
      </p:grpSpPr>
      <p:sp>
        <p:nvSpPr>
          <p:cNvPr id="2" name="标题 1"/>
          <p:cNvSpPr>
            <a:spLocks noGrp="1"/>
          </p:cNvSpPr>
          <p:nvPr>
            <p:ph type="title"/>
          </p:nvPr>
        </p:nvSpPr>
        <p:spPr>
          <a:xfrm>
            <a:off x="2357438" y="431800"/>
            <a:ext cx="6804025" cy="647700"/>
          </a:xfrm>
        </p:spPr>
        <p:txBody>
          <a:bodyPr/>
          <a:lstStyle/>
          <a:p>
            <a:r>
              <a:rPr lang="zh-CN" altLang="en-US"/>
              <a:t>单击此处编辑母版标题样式</a:t>
            </a:r>
          </a:p>
        </p:txBody>
      </p:sp>
      <p:sp>
        <p:nvSpPr>
          <p:cNvPr id="3" name="文本占位符 2"/>
          <p:cNvSpPr>
            <a:spLocks noGrp="1"/>
          </p:cNvSpPr>
          <p:nvPr>
            <p:ph type="body" sz="half" idx="1"/>
          </p:nvPr>
        </p:nvSpPr>
        <p:spPr>
          <a:xfrm>
            <a:off x="630238" y="1439863"/>
            <a:ext cx="4459287" cy="511333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241925" y="1439863"/>
            <a:ext cx="4460875" cy="511333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3"/>
          <p:cNvSpPr>
            <a:spLocks noGrp="1" noChangeArrowheads="1"/>
          </p:cNvSpPr>
          <p:nvPr>
            <p:ph type="dt" sz="half" idx="10"/>
          </p:nvPr>
        </p:nvSpPr>
        <p:spPr/>
        <p:txBody>
          <a:bodyPr/>
          <a:lstStyle>
            <a:lvl1pPr>
              <a:defRPr/>
            </a:lvl1pPr>
          </a:lstStyle>
          <a:p>
            <a:pPr>
              <a:defRPr/>
            </a:pPr>
            <a:fld id="{62FF9094-3565-48C5-9ED7-FF3567CAB54E}" type="slidenum">
              <a:rPr lang="de-DE" altLang="en-US"/>
              <a:pPr>
                <a:defRPr/>
              </a:pPr>
              <a:t>‹#›</a:t>
            </a:fld>
            <a:endParaRPr lang="en-GB"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image" Target="../media/image1.png"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bwMode="auto">
      <p:bgPr>
        <a:solidFill>
          <a:schemeClr val="bg1"/>
        </a:solidFill>
        <a:effectLst/>
      </p:bgPr>
    </p:bg>
    <p:spTree>
      <p:nvGrpSpPr>
        <p:cNvPr id="1" name=""/>
        <p:cNvGrpSpPr/>
        <p:nvPr/>
      </p:nvGrpSpPr>
      <p:grpSpPr>
        <a:xfrm>
          <a:off x="0" y="0"/>
          <a:ext cx="0" cy="0"/>
        </a:xfrm>
      </p:grpSpPr>
      <p:pic>
        <p:nvPicPr>
          <p:cNvPr id="2050" name="Picture 2" descr="7"/>
          <p:cNvPicPr>
            <a:picLocks noChangeAspect="1" noChangeArrowheads="1"/>
          </p:cNvPicPr>
          <p:nvPr/>
        </p:nvPicPr>
        <p:blipFill>
          <a:blip r:embed="rId4"/>
          <a:stretch>
            <a:fillRect/>
          </a:stretch>
        </p:blipFill>
        <p:spPr bwMode="auto">
          <a:xfrm>
            <a:off x="0" y="6532563"/>
            <a:ext cx="10331450" cy="668337"/>
          </a:xfrm>
          <a:prstGeom prst="rect">
            <a:avLst/>
          </a:prstGeom>
          <a:noFill/>
          <a:ln w="9525">
            <a:noFill/>
            <a:miter lim="800000"/>
          </a:ln>
        </p:spPr>
      </p:pic>
      <p:sp>
        <p:nvSpPr>
          <p:cNvPr id="1027" name="Rectangle 3"/>
          <p:cNvSpPr>
            <a:spLocks noGrp="1" noChangeArrowheads="1"/>
          </p:cNvSpPr>
          <p:nvPr>
            <p:ph type="dt" sz="half" idx="2"/>
          </p:nvPr>
        </p:nvSpPr>
        <p:spPr bwMode="auto">
          <a:xfrm>
            <a:off x="9272588" y="6696075"/>
            <a:ext cx="717550" cy="360363"/>
          </a:xfrm>
          <a:prstGeom prst="rect">
            <a:avLst/>
          </a:prstGeom>
          <a:noFill/>
          <a:ln w="9525">
            <a:noFill/>
            <a:miter lim="800000"/>
          </a:ln>
          <a:effectLst/>
        </p:spPr>
        <p:txBody>
          <a:bodyPr vert="horz" wrap="square" lIns="0" tIns="0" rIns="0" bIns="0" numCol="1" anchor="t" anchorCtr="0" compatLnSpc="1">
            <a:prstTxWarp prst="textNoShape">
              <a:avLst/>
            </a:prstTxWarp>
          </a:bodyPr>
          <a:lstStyle>
            <a:defPPr>
              <a:defRPr lang="en-US"/>
            </a:defPPr>
            <a:lvl1pPr algn="l" rtl="0" eaLnBrk="0" fontAlgn="base" hangingPunct="0">
              <a:lnSpc>
                <a:spcPct val="85000"/>
              </a:lnSpc>
              <a:spcBef>
                <a:spcPct val="0"/>
              </a:spcBef>
              <a:spcAft>
                <a:spcPct val="0"/>
              </a:spcAft>
              <a:defRPr sz="1200" b="1" kern="1200">
                <a:solidFill>
                  <a:schemeClr val="tx1"/>
                </a:solidFill>
                <a:latin typeface="Arial" pitchFamily="34" charset="0"/>
                <a:ea typeface="MS PGothic" pitchFamily="34" charset="-128"/>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fld id="{BB482121-FA94-4BE8-9384-3168DC5DD516}" type="slidenum">
              <a:rPr lang="de-DE" altLang="en-US"/>
              <a:pPr>
                <a:defRPr/>
              </a:pPr>
              <a:t>‹#›</a:t>
            </a:fld>
            <a:endParaRPr lang="en-GB" altLang="en-US"/>
          </a:p>
        </p:txBody>
      </p:sp>
      <p:sp>
        <p:nvSpPr>
          <p:cNvPr id="2052" name="Rectangle 4"/>
          <p:cNvSpPr>
            <a:spLocks noGrp="1" noChangeArrowheads="1"/>
          </p:cNvSpPr>
          <p:nvPr>
            <p:ph type="title"/>
          </p:nvPr>
        </p:nvSpPr>
        <p:spPr bwMode="auto">
          <a:xfrm>
            <a:off x="2357438" y="431800"/>
            <a:ext cx="6804025" cy="647700"/>
          </a:xfrm>
          <a:prstGeom prst="rect">
            <a:avLst/>
          </a:prstGeom>
          <a:solidFill>
            <a:srgbClr val="C0C0C0"/>
          </a:solidFill>
          <a:ln w="9525">
            <a:noFill/>
            <a:miter lim="800000"/>
          </a:ln>
        </p:spPr>
        <p:txBody>
          <a:bodyPr vert="horz" wrap="square" lIns="87814" tIns="43906" rIns="87814" bIns="43906" numCol="1" anchor="ctr" anchorCtr="0" compatLnSpc="1">
            <a:prstTxWarp prst="textNoShape">
              <a:avLst/>
            </a:prstTxWarp>
          </a:bodyPr>
          <a:lstStyle/>
          <a:p>
            <a:pPr lvl="0"/>
            <a:r>
              <a:rPr lang="zh-CN" altLang="en-US"/>
              <a:t>单击此处编辑母版标题样式</a:t>
            </a:r>
          </a:p>
        </p:txBody>
      </p:sp>
      <p:sp>
        <p:nvSpPr>
          <p:cNvPr id="2053" name="Rectangle 5"/>
          <p:cNvSpPr>
            <a:spLocks noGrp="1" noChangeArrowheads="1"/>
          </p:cNvSpPr>
          <p:nvPr>
            <p:ph type="body" idx="1"/>
          </p:nvPr>
        </p:nvSpPr>
        <p:spPr bwMode="auto">
          <a:xfrm>
            <a:off x="630238" y="1439863"/>
            <a:ext cx="9072562" cy="5113337"/>
          </a:xfrm>
          <a:prstGeom prst="rect">
            <a:avLst/>
          </a:prstGeom>
          <a:noFill/>
          <a:ln w="9525">
            <a:noFill/>
            <a:miter lim="800000"/>
          </a:ln>
        </p:spPr>
        <p:txBody>
          <a:bodyPr vert="horz" wrap="square" lIns="87828" tIns="43914" rIns="87828" bIns="43914" numCol="1" anchor="t" anchorCtr="0" compatLnSpc="1">
            <a:prstTxWarp prst="textNoShape">
              <a:avLst/>
            </a:prstTxWarp>
          </a:bodyPr>
          <a:lstStyle/>
          <a:p>
            <a:pPr lvl="0"/>
            <a:r>
              <a:rPr lang="zh-CN" altLang="en-US"/>
              <a:t>单击此处编辑母版文本样式</a:t>
            </a:r>
          </a:p>
          <a:p>
            <a:pPr lvl="0"/>
            <a:endParaRPr lang="zh-CN" altLang="en-US"/>
          </a:p>
        </p:txBody>
      </p:sp>
      <p:sp>
        <p:nvSpPr>
          <p:cNvPr id="1030" name="Line 6"/>
          <p:cNvSpPr>
            <a:spLocks noChangeShapeType="1"/>
          </p:cNvSpPr>
          <p:nvPr/>
        </p:nvSpPr>
        <p:spPr bwMode="auto">
          <a:xfrm>
            <a:off x="0" y="1152525"/>
            <a:ext cx="9505950" cy="0"/>
          </a:xfrm>
          <a:prstGeom prst="line">
            <a:avLst/>
          </a:prstGeom>
          <a:noFill/>
          <a:ln w="38100" cmpd="dbl">
            <a:solidFill>
              <a:srgbClr val="B2B2B2"/>
            </a:solidFill>
            <a:round/>
          </a:ln>
          <a:effectLst/>
        </p:spPr>
        <p:txBody>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endParaRPr lang="zh-CN" altLang="en-US"/>
          </a:p>
        </p:txBody>
      </p:sp>
      <p:sp>
        <p:nvSpPr>
          <p:cNvPr id="1031" name="Line 7"/>
          <p:cNvSpPr>
            <a:spLocks noChangeShapeType="1"/>
          </p:cNvSpPr>
          <p:nvPr/>
        </p:nvSpPr>
        <p:spPr bwMode="auto">
          <a:xfrm flipH="1">
            <a:off x="2070100" y="360363"/>
            <a:ext cx="0" cy="1082675"/>
          </a:xfrm>
          <a:prstGeom prst="line">
            <a:avLst/>
          </a:prstGeom>
          <a:noFill/>
          <a:ln w="38100" cmpd="dbl">
            <a:solidFill>
              <a:srgbClr val="B2B2B2"/>
            </a:solidFill>
            <a:round/>
          </a:ln>
          <a:effectLst/>
        </p:spPr>
        <p:txBody>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780" r:id="rId2"/>
    <p:sldLayoutId id="2147483785" r:id="rId3"/>
  </p:sldLayoutIdLst>
  <p:transition/>
  <p:timing/>
  <p:hf sldNum="0" hdr="0" ftr="0"/>
  <p:txStyles>
    <p:titleStyle>
      <a:lvl1pPr algn="l" defTabSz="877888" rtl="0" eaLnBrk="0" fontAlgn="base" hangingPunct="0">
        <a:spcBef>
          <a:spcPct val="0"/>
        </a:spcBef>
        <a:spcAft>
          <a:spcPct val="0"/>
        </a:spcAft>
        <a:defRPr sz="2400">
          <a:solidFill>
            <a:srgbClr val="990000"/>
          </a:solidFill>
          <a:latin typeface="+mj-lt"/>
          <a:ea typeface="+mj-ea"/>
          <a:cs typeface="+mj-cs"/>
        </a:defRPr>
      </a:lvl1pPr>
      <a:lvl2pPr algn="l" defTabSz="877888" rtl="0" eaLnBrk="0" fontAlgn="base" hangingPunct="0">
        <a:spcBef>
          <a:spcPct val="0"/>
        </a:spcBef>
        <a:spcAft>
          <a:spcPct val="0"/>
        </a:spcAft>
        <a:defRPr sz="2400">
          <a:solidFill>
            <a:srgbClr val="990000"/>
          </a:solidFill>
          <a:latin typeface="FrutigerNext LT Medium" pitchFamily="2" charset="0"/>
          <a:ea typeface="楷体_GB2312" pitchFamily="49" charset="-122"/>
        </a:defRPr>
      </a:lvl2pPr>
      <a:lvl3pPr algn="l" defTabSz="877888" rtl="0" eaLnBrk="0" fontAlgn="base" hangingPunct="0">
        <a:spcBef>
          <a:spcPct val="0"/>
        </a:spcBef>
        <a:spcAft>
          <a:spcPct val="0"/>
        </a:spcAft>
        <a:defRPr sz="2400">
          <a:solidFill>
            <a:srgbClr val="990000"/>
          </a:solidFill>
          <a:latin typeface="FrutigerNext LT Medium" pitchFamily="2" charset="0"/>
          <a:ea typeface="楷体_GB2312" pitchFamily="49" charset="-122"/>
        </a:defRPr>
      </a:lvl3pPr>
      <a:lvl4pPr algn="l" defTabSz="877888" rtl="0" eaLnBrk="0" fontAlgn="base" hangingPunct="0">
        <a:spcBef>
          <a:spcPct val="0"/>
        </a:spcBef>
        <a:spcAft>
          <a:spcPct val="0"/>
        </a:spcAft>
        <a:defRPr sz="2400">
          <a:solidFill>
            <a:srgbClr val="990000"/>
          </a:solidFill>
          <a:latin typeface="FrutigerNext LT Medium" pitchFamily="2" charset="0"/>
          <a:ea typeface="楷体_GB2312" pitchFamily="49" charset="-122"/>
        </a:defRPr>
      </a:lvl4pPr>
      <a:lvl5pPr algn="l" defTabSz="877888" rtl="0" eaLnBrk="0" fontAlgn="base" hangingPunct="0">
        <a:spcBef>
          <a:spcPct val="0"/>
        </a:spcBef>
        <a:spcAft>
          <a:spcPct val="0"/>
        </a:spcAft>
        <a:defRPr sz="2400">
          <a:solidFill>
            <a:srgbClr val="990000"/>
          </a:solidFill>
          <a:latin typeface="FrutigerNext LT Medium" pitchFamily="2" charset="0"/>
          <a:ea typeface="楷体_GB2312" pitchFamily="49" charset="-122"/>
        </a:defRPr>
      </a:lvl5pPr>
      <a:lvl6pPr marL="457200" algn="l" defTabSz="877888" rtl="0" fontAlgn="base">
        <a:spcBef>
          <a:spcPct val="0"/>
        </a:spcBef>
        <a:spcAft>
          <a:spcPct val="0"/>
        </a:spcAft>
        <a:defRPr sz="2400">
          <a:solidFill>
            <a:srgbClr val="990000"/>
          </a:solidFill>
          <a:latin typeface="FrutigerNext LT Medium" pitchFamily="2" charset="0"/>
          <a:ea typeface="楷体_GB2312" pitchFamily="49" charset="-122"/>
        </a:defRPr>
      </a:lvl6pPr>
      <a:lvl7pPr marL="914400" algn="l" defTabSz="877888" rtl="0" fontAlgn="base">
        <a:spcBef>
          <a:spcPct val="0"/>
        </a:spcBef>
        <a:spcAft>
          <a:spcPct val="0"/>
        </a:spcAft>
        <a:defRPr sz="2400">
          <a:solidFill>
            <a:srgbClr val="990000"/>
          </a:solidFill>
          <a:latin typeface="FrutigerNext LT Medium" pitchFamily="2" charset="0"/>
          <a:ea typeface="楷体_GB2312" pitchFamily="49" charset="-122"/>
        </a:defRPr>
      </a:lvl7pPr>
      <a:lvl8pPr marL="1371600" algn="l" defTabSz="877888" rtl="0" fontAlgn="base">
        <a:spcBef>
          <a:spcPct val="0"/>
        </a:spcBef>
        <a:spcAft>
          <a:spcPct val="0"/>
        </a:spcAft>
        <a:defRPr sz="2400">
          <a:solidFill>
            <a:srgbClr val="990000"/>
          </a:solidFill>
          <a:latin typeface="FrutigerNext LT Medium" pitchFamily="2" charset="0"/>
          <a:ea typeface="楷体_GB2312" pitchFamily="49" charset="-122"/>
        </a:defRPr>
      </a:lvl8pPr>
      <a:lvl9pPr marL="1828800" algn="l" defTabSz="877888" rtl="0" fontAlgn="base">
        <a:spcBef>
          <a:spcPct val="0"/>
        </a:spcBef>
        <a:spcAft>
          <a:spcPct val="0"/>
        </a:spcAft>
        <a:defRPr sz="2400">
          <a:solidFill>
            <a:srgbClr val="990000"/>
          </a:solidFill>
          <a:latin typeface="FrutigerNext LT Medium" pitchFamily="2" charset="0"/>
          <a:ea typeface="楷体_GB2312" pitchFamily="49" charset="-122"/>
        </a:defRPr>
      </a:lvl9pPr>
    </p:titleStyle>
    <p:bodyStyle>
      <a:lvl1pPr marL="328613" indent="-328613" algn="l" defTabSz="877888" rtl="0" eaLnBrk="0" fontAlgn="base" hangingPunct="0">
        <a:lnSpc>
          <a:spcPct val="140000"/>
        </a:lnSpc>
        <a:spcBef>
          <a:spcPct val="20000"/>
        </a:spcBef>
        <a:spcAft>
          <a:spcPct val="0"/>
        </a:spcAft>
        <a:buClr>
          <a:schemeClr val="bg2"/>
        </a:buClr>
        <a:buSzPct val="60000"/>
        <a:buFont typeface="Wingdings" pitchFamily="2" charset="2"/>
        <a:buChar char="u"/>
        <a:defRPr sz="2000" b="1">
          <a:solidFill>
            <a:schemeClr val="tx1"/>
          </a:solidFill>
          <a:latin typeface="+mn-lt"/>
          <a:ea typeface="+mn-ea"/>
          <a:cs typeface="+mn-cs"/>
        </a:defRPr>
      </a:lvl1pPr>
      <a:lvl2pPr marL="714375" indent="-274638" algn="l" defTabSz="877888" rtl="0" eaLnBrk="0" fontAlgn="base" hangingPunct="0">
        <a:lnSpc>
          <a:spcPct val="140000"/>
        </a:lnSpc>
        <a:spcBef>
          <a:spcPct val="0"/>
        </a:spcBef>
        <a:spcAft>
          <a:spcPct val="0"/>
        </a:spcAft>
        <a:buClr>
          <a:schemeClr val="tx1"/>
        </a:buClr>
        <a:buSzPct val="50000"/>
        <a:buFont typeface="Wingdings" pitchFamily="2" charset="2"/>
        <a:buChar char="p"/>
        <a:defRPr sz="1900">
          <a:solidFill>
            <a:schemeClr val="tx1"/>
          </a:solidFill>
          <a:latin typeface="+mn-lt"/>
          <a:ea typeface="华文细黑" pitchFamily="2" charset="-122"/>
        </a:defRPr>
      </a:lvl2pPr>
      <a:lvl3pPr marL="1098550" indent="-220663" algn="l" defTabSz="877888" rtl="0" eaLnBrk="0" fontAlgn="base" hangingPunct="0">
        <a:lnSpc>
          <a:spcPct val="140000"/>
        </a:lnSpc>
        <a:spcBef>
          <a:spcPct val="0"/>
        </a:spcBef>
        <a:spcAft>
          <a:spcPct val="0"/>
        </a:spcAft>
        <a:buSzPct val="50000"/>
        <a:buFont typeface="Wingdings" pitchFamily="2" charset="2"/>
        <a:buChar char="n"/>
        <a:defRPr sz="1700">
          <a:solidFill>
            <a:schemeClr val="tx1"/>
          </a:solidFill>
          <a:latin typeface="FrutigerNext LT Light" pitchFamily="2" charset="0"/>
          <a:ea typeface="华文细黑" pitchFamily="2" charset="-122"/>
        </a:defRPr>
      </a:lvl3pPr>
      <a:lvl4pPr marL="1536700" indent="-220663" algn="l" defTabSz="877888" rtl="0" eaLnBrk="0" fontAlgn="base" hangingPunct="0">
        <a:lnSpc>
          <a:spcPct val="140000"/>
        </a:lnSpc>
        <a:spcBef>
          <a:spcPct val="0"/>
        </a:spcBef>
        <a:spcAft>
          <a:spcPct val="0"/>
        </a:spcAft>
        <a:buChar char="–"/>
        <a:defRPr sz="1500">
          <a:solidFill>
            <a:schemeClr val="tx1"/>
          </a:solidFill>
          <a:latin typeface="+mj-lt"/>
          <a:ea typeface="华文细黑" pitchFamily="2" charset="-122"/>
        </a:defRPr>
      </a:lvl4pPr>
      <a:lvl5pPr marL="1976438" indent="-220663" algn="l" defTabSz="877888" rtl="0" eaLnBrk="0" fontAlgn="base" hangingPunct="0">
        <a:lnSpc>
          <a:spcPct val="140000"/>
        </a:lnSpc>
        <a:spcBef>
          <a:spcPct val="0"/>
        </a:spcBef>
        <a:spcAft>
          <a:spcPct val="0"/>
        </a:spcAft>
        <a:buFont typeface="FrutigerNext LT Medium" pitchFamily="2" charset="0"/>
        <a:buChar char="~"/>
        <a:defRPr sz="1300">
          <a:solidFill>
            <a:schemeClr val="tx1"/>
          </a:solidFill>
          <a:latin typeface="+mj-lt"/>
          <a:ea typeface="华文细黑" pitchFamily="2" charset="-122"/>
        </a:defRPr>
      </a:lvl5pPr>
      <a:lvl6pPr marL="2433638" indent="-220663" algn="l" defTabSz="877888" rtl="0" fontAlgn="base">
        <a:lnSpc>
          <a:spcPct val="140000"/>
        </a:lnSpc>
        <a:spcBef>
          <a:spcPct val="0"/>
        </a:spcBef>
        <a:spcAft>
          <a:spcPct val="0"/>
        </a:spcAft>
        <a:buFont typeface="FrutigerNext LT Medium" pitchFamily="2" charset="0"/>
        <a:buChar char="~"/>
        <a:defRPr sz="1300">
          <a:solidFill>
            <a:schemeClr val="tx1"/>
          </a:solidFill>
          <a:latin typeface="+mj-lt"/>
          <a:ea typeface="华文细黑" pitchFamily="2" charset="-122"/>
        </a:defRPr>
      </a:lvl6pPr>
      <a:lvl7pPr marL="2890838" indent="-220663" algn="l" defTabSz="877888" rtl="0" fontAlgn="base">
        <a:lnSpc>
          <a:spcPct val="140000"/>
        </a:lnSpc>
        <a:spcBef>
          <a:spcPct val="0"/>
        </a:spcBef>
        <a:spcAft>
          <a:spcPct val="0"/>
        </a:spcAft>
        <a:buFont typeface="FrutigerNext LT Medium" pitchFamily="2" charset="0"/>
        <a:buChar char="~"/>
        <a:defRPr sz="1300">
          <a:solidFill>
            <a:schemeClr val="tx1"/>
          </a:solidFill>
          <a:latin typeface="+mj-lt"/>
          <a:ea typeface="华文细黑" pitchFamily="2" charset="-122"/>
        </a:defRPr>
      </a:lvl7pPr>
      <a:lvl8pPr marL="3348038" indent="-220663" algn="l" defTabSz="877888" rtl="0" fontAlgn="base">
        <a:lnSpc>
          <a:spcPct val="140000"/>
        </a:lnSpc>
        <a:spcBef>
          <a:spcPct val="0"/>
        </a:spcBef>
        <a:spcAft>
          <a:spcPct val="0"/>
        </a:spcAft>
        <a:buFont typeface="FrutigerNext LT Medium" pitchFamily="2" charset="0"/>
        <a:buChar char="~"/>
        <a:defRPr sz="1300">
          <a:solidFill>
            <a:schemeClr val="tx1"/>
          </a:solidFill>
          <a:latin typeface="+mj-lt"/>
          <a:ea typeface="华文细黑" pitchFamily="2" charset="-122"/>
        </a:defRPr>
      </a:lvl8pPr>
      <a:lvl9pPr marL="3805238" indent="-220663" algn="l" defTabSz="877888" rtl="0" fontAlgn="base">
        <a:lnSpc>
          <a:spcPct val="140000"/>
        </a:lnSpc>
        <a:spcBef>
          <a:spcPct val="0"/>
        </a:spcBef>
        <a:spcAft>
          <a:spcPct val="0"/>
        </a:spcAft>
        <a:buFont typeface="FrutigerNext LT Medium" pitchFamily="2" charset="0"/>
        <a:buChar char="~"/>
        <a:defRPr sz="1300">
          <a:solidFill>
            <a:schemeClr val="tx1"/>
          </a:solidFill>
          <a:latin typeface="+mj-lt"/>
          <a:ea typeface="华文细黑"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7.xml"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8.xml" /><Relationship Id="rId3"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9.xml"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 Id="rId6" Type="http://schemas.openxmlformats.org/officeDocument/2006/relationships/image" Target="../media/image8.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0.xml" /><Relationship Id="rId3" Type="http://schemas.openxmlformats.org/officeDocument/2006/relationships/image" Target="../media/image9.jpeg" /><Relationship Id="rId4" Type="http://schemas.openxmlformats.org/officeDocument/2006/relationships/tags" Target="../tags/tag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1.xml" /><Relationship Id="rId3" Type="http://schemas.openxmlformats.org/officeDocument/2006/relationships/image" Target="../media/image10.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2.xml" /><Relationship Id="rId3" Type="http://schemas.openxmlformats.org/officeDocument/2006/relationships/image" Target="../media/image11.jpeg" /><Relationship Id="rId4" Type="http://schemas.openxmlformats.org/officeDocument/2006/relationships/tags" Target="../tags/tag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3.xml" /><Relationship Id="rId3" Type="http://schemas.openxmlformats.org/officeDocument/2006/relationships/image" Target="../media/image12.jpeg" /><Relationship Id="rId4" Type="http://schemas.openxmlformats.org/officeDocument/2006/relationships/tags" Target="../tags/tag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5.xml" /><Relationship Id="rId3" Type="http://schemas.openxmlformats.org/officeDocument/2006/relationships/image" Target="../media/image13.png" /><Relationship Id="rId4" Type="http://schemas.openxmlformats.org/officeDocument/2006/relationships/image" Target="../media/image14.png" /><Relationship Id="rId5" Type="http://schemas.openxmlformats.org/officeDocument/2006/relationships/image" Target="../media/image15.png" /><Relationship Id="rId6" Type="http://schemas.openxmlformats.org/officeDocument/2006/relationships/image" Target="../media/image16.png" /><Relationship Id="rId7" Type="http://schemas.openxmlformats.org/officeDocument/2006/relationships/image" Target="../media/image17.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6.xml"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0.jpeg" /><Relationship Id="rId6" Type="http://schemas.openxmlformats.org/officeDocument/2006/relationships/image" Target="../media/image2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7.xml" /><Relationship Id="rId3" Type="http://schemas.openxmlformats.org/officeDocument/2006/relationships/image" Target="../media/image22.jpeg" /><Relationship Id="rId4" Type="http://schemas.openxmlformats.org/officeDocument/2006/relationships/image" Target="../media/image2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8.xml" /><Relationship Id="rId3" Type="http://schemas.openxmlformats.org/officeDocument/2006/relationships/image" Target="../media/image24.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9.xml" /><Relationship Id="rId3" Type="http://schemas.openxmlformats.org/officeDocument/2006/relationships/image" Target="../media/image25.jpeg" /><Relationship Id="rId4" Type="http://schemas.openxmlformats.org/officeDocument/2006/relationships/image" Target="../media/image26.jpeg" /><Relationship Id="rId5" Type="http://schemas.openxmlformats.org/officeDocument/2006/relationships/image" Target="../media/image27.jpeg" /><Relationship Id="rId6" Type="http://schemas.openxmlformats.org/officeDocument/2006/relationships/image" Target="../media/image28.jpeg" /><Relationship Id="rId7" Type="http://schemas.openxmlformats.org/officeDocument/2006/relationships/image" Target="../media/image29.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0.xml" /><Relationship Id="rId3" Type="http://schemas.openxmlformats.org/officeDocument/2006/relationships/image" Target="../media/image30.jpeg" /><Relationship Id="rId4" Type="http://schemas.openxmlformats.org/officeDocument/2006/relationships/image" Target="../media/image31.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1.xml" /><Relationship Id="rId3" Type="http://schemas.microsoft.com/office/2007/relationships/diagramDrawing" Target="../diagrams/drawing1.xml" /><Relationship Id="rId4" Type="http://schemas.openxmlformats.org/officeDocument/2006/relationships/diagramData" Target="../diagrams/data1.xml" /><Relationship Id="rId5" Type="http://schemas.openxmlformats.org/officeDocument/2006/relationships/diagramLayout" Target="../diagrams/layout1.xml" /><Relationship Id="rId6" Type="http://schemas.openxmlformats.org/officeDocument/2006/relationships/diagramQuickStyle" Target="../diagrams/quickStyle1.xml" /><Relationship Id="rId7" Type="http://schemas.openxmlformats.org/officeDocument/2006/relationships/diagramColors" Target="../diagrams/colors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2.xml" /><Relationship Id="rId3" Type="http://schemas.openxmlformats.org/officeDocument/2006/relationships/image" Target="../media/image39.jpeg" /><Relationship Id="rId4" Type="http://schemas.openxmlformats.org/officeDocument/2006/relationships/image" Target="../media/image40.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3.xml" /><Relationship Id="rId3" Type="http://schemas.openxmlformats.org/officeDocument/2006/relationships/image" Target="../media/image41.jpeg" /><Relationship Id="rId4" Type="http://schemas.openxmlformats.org/officeDocument/2006/relationships/image" Target="../media/image42.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image" Target="../media/image50.png" /><Relationship Id="rId11" Type="http://schemas.openxmlformats.org/officeDocument/2006/relationships/image" Target="../media/image51.png" /><Relationship Id="rId2" Type="http://schemas.openxmlformats.org/officeDocument/2006/relationships/notesSlide" Target="../notesSlides/notesSlide24.xml" /><Relationship Id="rId3" Type="http://schemas.openxmlformats.org/officeDocument/2006/relationships/image" Target="../media/image43.png" /><Relationship Id="rId4" Type="http://schemas.openxmlformats.org/officeDocument/2006/relationships/image" Target="../media/image44.png" /><Relationship Id="rId5" Type="http://schemas.openxmlformats.org/officeDocument/2006/relationships/image" Target="../media/image45.png" /><Relationship Id="rId6" Type="http://schemas.openxmlformats.org/officeDocument/2006/relationships/image" Target="../media/image46.png" /><Relationship Id="rId7" Type="http://schemas.openxmlformats.org/officeDocument/2006/relationships/image" Target="../media/image47.png" /><Relationship Id="rId8" Type="http://schemas.openxmlformats.org/officeDocument/2006/relationships/image" Target="../media/image48.png" /><Relationship Id="rId9" Type="http://schemas.openxmlformats.org/officeDocument/2006/relationships/image" Target="../media/image49.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5.xml" /><Relationship Id="rId3" Type="http://schemas.openxmlformats.org/officeDocument/2006/relationships/image" Target="../media/image52.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6.xml" /><Relationship Id="rId3" Type="http://schemas.openxmlformats.org/officeDocument/2006/relationships/image" Target="../media/image53.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7.xml" /><Relationship Id="rId3" Type="http://schemas.openxmlformats.org/officeDocument/2006/relationships/image" Target="../media/image54.jpeg" /><Relationship Id="rId4" Type="http://schemas.openxmlformats.org/officeDocument/2006/relationships/image" Target="../media/image55.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8.xml" /><Relationship Id="rId3" Type="http://schemas.openxmlformats.org/officeDocument/2006/relationships/image" Target="../media/image37.jpeg" /><Relationship Id="rId4" Type="http://schemas.openxmlformats.org/officeDocument/2006/relationships/image" Target="../media/image56.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9.xml" /><Relationship Id="rId3" Type="http://schemas.openxmlformats.org/officeDocument/2006/relationships/image" Target="../media/image57.jpeg" /><Relationship Id="rId4" Type="http://schemas.openxmlformats.org/officeDocument/2006/relationships/tags" Target="../tags/tag4.xml" /><Relationship Id="rId5" Type="http://schemas.openxmlformats.org/officeDocument/2006/relationships/image" Target="../media/image58.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0.xml" /><Relationship Id="rId3" Type="http://schemas.openxmlformats.org/officeDocument/2006/relationships/image" Target="../media/image59.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5040013241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146" name="日期占位符 3"/>
          <p:cNvSpPr>
            <a:spLocks noGrp="1"/>
          </p:cNvSpPr>
          <p:nvPr>
            <p:ph type="dt" sz="quarter" idx="10"/>
          </p:nvPr>
        </p:nvSpPr>
        <p:spPr>
          <a:noFill/>
        </p:spPr>
        <p:txBody>
          <a:bodyPr/>
          <a:lstStyle/>
          <a:p>
            <a:fld id="{44DC5885-543C-4A6B-96AF-11EB05D44494}" type="slidenum">
              <a:rPr lang="de-DE" altLang="en-US" smtClean="0"/>
              <a:t>1</a:t>
            </a:fld>
            <a:endParaRPr lang="en-GB" altLang="en-US"/>
          </a:p>
        </p:txBody>
      </p:sp>
      <p:pic>
        <p:nvPicPr>
          <p:cNvPr id="6148" name="图片 1" descr="4764150189a044a3e950cdb3"/>
          <p:cNvPicPr>
            <a:picLocks noGrp="1" noChangeAspect="1"/>
          </p:cNvPicPr>
          <p:nvPr isPhoto="1"/>
        </p:nvPicPr>
        <p:blipFill>
          <a:blip r:embed="rId3"/>
          <a:srcRect r="5354" b="1295"/>
          <a:stretch>
            <a:fillRect/>
          </a:stretch>
        </p:blipFill>
        <p:spPr bwMode="auto">
          <a:xfrm>
            <a:off x="5524500" y="3457575"/>
            <a:ext cx="4643438" cy="3024188"/>
          </a:xfrm>
          <a:prstGeom prst="rect">
            <a:avLst/>
          </a:prstGeom>
          <a:noFill/>
          <a:ln w="9525">
            <a:noFill/>
            <a:miter lim="800000"/>
          </a:ln>
        </p:spPr>
      </p:pic>
      <p:sp>
        <p:nvSpPr>
          <p:cNvPr id="5" name="Rectangle 2"/>
          <p:cNvSpPr txBox="1">
            <a:spLocks noRot="1" noChangeArrowheads="1"/>
          </p:cNvSpPr>
          <p:nvPr/>
        </p:nvSpPr>
        <p:spPr bwMode="auto">
          <a:xfrm>
            <a:off x="269058" y="1957387"/>
            <a:ext cx="9721080" cy="928688"/>
          </a:xfrm>
          <a:prstGeom prst="rect">
            <a:avLst/>
          </a:prstGeom>
          <a:noFill/>
          <a:ln w="9525">
            <a:noFill/>
            <a:miter lim="800000"/>
          </a:ln>
        </p:spPr>
        <p:txBody>
          <a:bodyPr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r>
              <a:rPr lang="zh-CN" altLang="en-US" sz="6000" kern="0">
                <a:solidFill>
                  <a:schemeClr val="tx1">
                    <a:lumMod val="75000"/>
                    <a:lumOff val="25000"/>
                  </a:schemeClr>
                </a:solidFill>
                <a:latin typeface="微软雅黑" panose="020b0503020204020204" pitchFamily="34" charset="-122"/>
                <a:ea typeface="微软雅黑" panose="020b0503020204020204" pitchFamily="34" charset="-122"/>
                <a:cs typeface="+mj-cs"/>
              </a:rPr>
              <a:t>新员工入职职业安全培训</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70" name="日期占位符 3"/>
          <p:cNvSpPr>
            <a:spLocks noGrp="1"/>
          </p:cNvSpPr>
          <p:nvPr>
            <p:ph type="dt" sz="quarter" idx="10"/>
          </p:nvPr>
        </p:nvSpPr>
        <p:spPr>
          <a:noFill/>
        </p:spPr>
        <p:txBody>
          <a:bodyPr/>
          <a:lstStyle/>
          <a:p>
            <a:pPr defTabSz="877888"/>
            <a:fld id="{75605047-28CB-42D7-8775-65661948CAFD}" type="slidenum">
              <a:rPr lang="de-DE" altLang="en-US" smtClean="0"/>
              <a:pPr defTabSz="877888"/>
              <a:t>2</a:t>
            </a:fld>
            <a:endParaRPr lang="en-GB" altLang="en-US"/>
          </a:p>
        </p:txBody>
      </p:sp>
      <p:sp>
        <p:nvSpPr>
          <p:cNvPr id="7172" name="Rectangle 2"/>
          <p:cNvSpPr>
            <a:spLocks noGrp="1" noChangeArrowheads="1"/>
          </p:cNvSpPr>
          <p:nvPr>
            <p:ph type="title"/>
          </p:nvPr>
        </p:nvSpPr>
        <p:spPr/>
        <p:txBody>
          <a:bodyPr/>
          <a:lstStyle/>
          <a:p>
            <a:pPr eaLnBrk="1" hangingPunct="1"/>
            <a:r>
              <a:rPr lang="zh-CN" altLang="en-US" b="1">
                <a:solidFill>
                  <a:schemeClr val="tx1"/>
                </a:solidFill>
              </a:rPr>
              <a:t>目录</a:t>
            </a:r>
          </a:p>
        </p:txBody>
      </p:sp>
      <p:sp>
        <p:nvSpPr>
          <p:cNvPr id="7173" name="TextBox 34"/>
          <p:cNvSpPr txBox="1">
            <a:spLocks noChangeArrowheads="1"/>
          </p:cNvSpPr>
          <p:nvPr/>
        </p:nvSpPr>
        <p:spPr bwMode="auto">
          <a:xfrm>
            <a:off x="4997450" y="1814513"/>
            <a:ext cx="1071563" cy="33813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组织简介</a:t>
            </a:r>
          </a:p>
        </p:txBody>
      </p:sp>
      <p:sp>
        <p:nvSpPr>
          <p:cNvPr id="9" name="圆角矩形 8"/>
          <p:cNvSpPr>
            <a:spLocks noChangeAspect="1"/>
          </p:cNvSpPr>
          <p:nvPr/>
        </p:nvSpPr>
        <p:spPr bwMode="auto">
          <a:xfrm>
            <a:off x="5166519" y="2314566"/>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175" name="TextBox 61"/>
          <p:cNvSpPr txBox="1">
            <a:spLocks noChangeArrowheads="1"/>
          </p:cNvSpPr>
          <p:nvPr/>
        </p:nvSpPr>
        <p:spPr bwMode="auto">
          <a:xfrm>
            <a:off x="5192713" y="2376488"/>
            <a:ext cx="379412"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2</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176" name="TextBox 71"/>
          <p:cNvSpPr txBox="1">
            <a:spLocks noChangeArrowheads="1"/>
          </p:cNvSpPr>
          <p:nvPr/>
        </p:nvSpPr>
        <p:spPr bwMode="auto">
          <a:xfrm>
            <a:off x="5681663" y="2452688"/>
            <a:ext cx="2843212" cy="33813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新员工入职安全教育的必要性</a:t>
            </a:r>
          </a:p>
        </p:txBody>
      </p:sp>
      <p:sp>
        <p:nvSpPr>
          <p:cNvPr id="12" name="圆角矩形 11"/>
          <p:cNvSpPr>
            <a:spLocks noChangeAspect="1"/>
          </p:cNvSpPr>
          <p:nvPr/>
        </p:nvSpPr>
        <p:spPr bwMode="auto">
          <a:xfrm>
            <a:off x="5569324" y="3100384"/>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0000"/>
                </a:gs>
                <a:gs pos="100000">
                  <a:srgbClr val="860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178" name="TextBox 61"/>
          <p:cNvSpPr txBox="1">
            <a:spLocks noChangeArrowheads="1"/>
          </p:cNvSpPr>
          <p:nvPr/>
        </p:nvSpPr>
        <p:spPr bwMode="auto">
          <a:xfrm>
            <a:off x="5594350" y="3162300"/>
            <a:ext cx="379413"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3</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4" name="圆角矩形 13"/>
          <p:cNvSpPr>
            <a:spLocks noChangeAspect="1"/>
          </p:cNvSpPr>
          <p:nvPr/>
        </p:nvSpPr>
        <p:spPr bwMode="auto">
          <a:xfrm>
            <a:off x="5595147" y="3969312"/>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3219E"/>
                </a:gs>
                <a:gs pos="100000">
                  <a:srgbClr val="610348"/>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180" name="TextBox 61"/>
          <p:cNvSpPr txBox="1">
            <a:spLocks noChangeArrowheads="1"/>
          </p:cNvSpPr>
          <p:nvPr/>
        </p:nvSpPr>
        <p:spPr bwMode="auto">
          <a:xfrm>
            <a:off x="5621338" y="4032250"/>
            <a:ext cx="379412" cy="30638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4</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6" name="圆角矩形 15"/>
          <p:cNvSpPr>
            <a:spLocks noChangeAspect="1"/>
          </p:cNvSpPr>
          <p:nvPr/>
        </p:nvSpPr>
        <p:spPr bwMode="auto">
          <a:xfrm>
            <a:off x="5237957" y="4743458"/>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00DFF6"/>
                </a:gs>
                <a:gs pos="100000">
                  <a:srgbClr val="002774"/>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182" name="TextBox 61"/>
          <p:cNvSpPr txBox="1">
            <a:spLocks noChangeArrowheads="1"/>
          </p:cNvSpPr>
          <p:nvPr/>
        </p:nvSpPr>
        <p:spPr bwMode="auto">
          <a:xfrm>
            <a:off x="5264150" y="4805363"/>
            <a:ext cx="377825"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5</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183" name="TextBox 34"/>
          <p:cNvSpPr txBox="1">
            <a:spLocks noChangeArrowheads="1"/>
          </p:cNvSpPr>
          <p:nvPr/>
        </p:nvSpPr>
        <p:spPr bwMode="auto">
          <a:xfrm>
            <a:off x="5995988" y="3221038"/>
            <a:ext cx="1957387" cy="33813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安全生产基本概念</a:t>
            </a:r>
          </a:p>
        </p:txBody>
      </p:sp>
      <p:sp>
        <p:nvSpPr>
          <p:cNvPr id="7184" name="TextBox 71"/>
          <p:cNvSpPr txBox="1">
            <a:spLocks noChangeArrowheads="1"/>
          </p:cNvSpPr>
          <p:nvPr/>
        </p:nvSpPr>
        <p:spPr bwMode="auto">
          <a:xfrm>
            <a:off x="6038850" y="4119563"/>
            <a:ext cx="2000250" cy="33813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安全管理基本概念</a:t>
            </a:r>
          </a:p>
        </p:txBody>
      </p:sp>
      <p:sp>
        <p:nvSpPr>
          <p:cNvPr id="7185" name="TextBox 71"/>
          <p:cNvSpPr txBox="1">
            <a:spLocks noChangeArrowheads="1"/>
          </p:cNvSpPr>
          <p:nvPr/>
        </p:nvSpPr>
        <p:spPr bwMode="auto">
          <a:xfrm>
            <a:off x="5668963" y="4865688"/>
            <a:ext cx="2179637" cy="33813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安全生产法律、法规</a:t>
            </a:r>
          </a:p>
        </p:txBody>
      </p:sp>
      <p:sp>
        <p:nvSpPr>
          <p:cNvPr id="21" name="圆角矩形 20"/>
          <p:cNvSpPr>
            <a:spLocks noChangeAspect="1"/>
          </p:cNvSpPr>
          <p:nvPr/>
        </p:nvSpPr>
        <p:spPr bwMode="auto">
          <a:xfrm>
            <a:off x="4523577" y="1671624"/>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6EFF01"/>
                </a:gs>
                <a:gs pos="100000">
                  <a:srgbClr val="0F5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187" name="TextBox 61"/>
          <p:cNvSpPr txBox="1">
            <a:spLocks noChangeArrowheads="1"/>
          </p:cNvSpPr>
          <p:nvPr/>
        </p:nvSpPr>
        <p:spPr bwMode="auto">
          <a:xfrm>
            <a:off x="4522788" y="1733550"/>
            <a:ext cx="379412"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1</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27" name="TextBox 146"/>
          <p:cNvSpPr txBox="1">
            <a:spLocks noChangeArrowheads="1"/>
          </p:cNvSpPr>
          <p:nvPr/>
        </p:nvSpPr>
        <p:spPr bwMode="auto">
          <a:xfrm>
            <a:off x="1792915" y="1814500"/>
            <a:ext cx="571504" cy="4524315"/>
          </a:xfrm>
          <a:prstGeom prst="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r>
              <a:rPr lang="zh-CN" altLang="en-US"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第一章</a:t>
            </a:r>
            <a:endParaRPr lang="en-US" altLang="zh-CN"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a:p>
            <a:pPr fontAlgn="auto">
              <a:spcBef>
                <a:spcPct val="0"/>
              </a:spcBef>
              <a:spcAft>
                <a:spcPct val="0"/>
              </a:spcAft>
              <a:defRPr/>
            </a:pPr>
            <a:r>
              <a:rPr lang="zh-CN" altLang="en-US"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 企业安全生产要求</a:t>
            </a:r>
            <a:endParaRPr lang="en-US" altLang="zh-CN"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7190" name="TextBox 34"/>
          <p:cNvSpPr txBox="1">
            <a:spLocks noChangeArrowheads="1"/>
          </p:cNvSpPr>
          <p:nvPr/>
        </p:nvSpPr>
        <p:spPr bwMode="auto">
          <a:xfrm>
            <a:off x="4997450" y="5548313"/>
            <a:ext cx="1955800" cy="33813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安全生产十大禁令</a:t>
            </a:r>
          </a:p>
        </p:txBody>
      </p:sp>
      <p:sp>
        <p:nvSpPr>
          <p:cNvPr id="29" name="圆角矩形 28"/>
          <p:cNvSpPr>
            <a:spLocks noChangeAspect="1"/>
          </p:cNvSpPr>
          <p:nvPr/>
        </p:nvSpPr>
        <p:spPr bwMode="auto">
          <a:xfrm>
            <a:off x="4523577" y="5405452"/>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C00000"/>
                </a:gs>
                <a:gs pos="100000">
                  <a:srgbClr val="0F5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192" name="TextBox 61"/>
          <p:cNvSpPr txBox="1">
            <a:spLocks noChangeArrowheads="1"/>
          </p:cNvSpPr>
          <p:nvPr/>
        </p:nvSpPr>
        <p:spPr bwMode="auto">
          <a:xfrm>
            <a:off x="4522788" y="5467350"/>
            <a:ext cx="379412"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6</a:t>
            </a:r>
            <a:endParaRPr lang="zh-CN" altLang="en-US" sz="140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7" name="日期占位符 4"/>
          <p:cNvSpPr>
            <a:spLocks noGrp="1"/>
          </p:cNvSpPr>
          <p:nvPr>
            <p:ph type="dt" sz="quarter" idx="10"/>
          </p:nvPr>
        </p:nvSpPr>
        <p:spPr>
          <a:noFill/>
        </p:spPr>
        <p:txBody>
          <a:bodyPr/>
          <a:lstStyle/>
          <a:p>
            <a:pPr defTabSz="877888"/>
            <a:fld id="{69CE15E5-42D8-43FC-BD26-5B778BF65FD7}" type="slidenum">
              <a:rPr lang="de-DE" altLang="en-US" smtClean="0"/>
              <a:pPr defTabSz="877888"/>
              <a:t>3</a:t>
            </a:fld>
            <a:endParaRPr lang="en-GB" altLang="en-US"/>
          </a:p>
        </p:txBody>
      </p:sp>
      <p:sp>
        <p:nvSpPr>
          <p:cNvPr id="1028" name="Rectangle 2"/>
          <p:cNvSpPr>
            <a:spLocks noGrp="1" noChangeArrowheads="1"/>
          </p:cNvSpPr>
          <p:nvPr>
            <p:ph type="title"/>
          </p:nvPr>
        </p:nvSpPr>
        <p:spPr/>
        <p:txBody>
          <a:bodyPr/>
          <a:lstStyle/>
          <a:p>
            <a:pPr eaLnBrk="1" hangingPunct="1"/>
            <a:r>
              <a:rPr lang="en-US" altLang="zh-CN" b="1">
                <a:solidFill>
                  <a:schemeClr val="tx1"/>
                </a:solidFill>
              </a:rPr>
              <a:t>1</a:t>
            </a:r>
            <a:r>
              <a:rPr lang="zh-CN" altLang="en-US" b="1">
                <a:solidFill>
                  <a:schemeClr val="tx1"/>
                </a:solidFill>
              </a:rPr>
              <a:t>、组织简介</a:t>
            </a:r>
          </a:p>
        </p:txBody>
      </p:sp>
      <p:sp>
        <p:nvSpPr>
          <p:cNvPr id="1029" name="Rectangle 3"/>
          <p:cNvSpPr>
            <a:spLocks noGrp="1" noChangeArrowheads="1"/>
          </p:cNvSpPr>
          <p:nvPr>
            <p:ph type="body" sz="half" idx="1"/>
          </p:nvPr>
        </p:nvSpPr>
        <p:spPr>
          <a:xfrm>
            <a:off x="630238" y="1944688"/>
            <a:ext cx="8640762" cy="4608512"/>
          </a:xfrm>
        </p:spPr>
        <p:txBody>
          <a:bodyPr/>
          <a:lstStyle/>
          <a:p>
            <a:pPr marL="0" indent="0" eaLnBrk="1" hangingPunct="1"/>
            <a:r>
              <a:rPr lang="zh-CN" altLang="en-US" sz="1500" b="0">
                <a:latin typeface="楷体_GB2312" pitchFamily="49" charset="-122"/>
              </a:rPr>
              <a:t>成立时间：</a:t>
            </a:r>
          </a:p>
          <a:p>
            <a:pPr marL="0" indent="0" eaLnBrk="1" hangingPunct="1"/>
            <a:r>
              <a:rPr lang="zh-CN" altLang="en-US" sz="1500" b="0">
                <a:latin typeface="楷体_GB2312" pitchFamily="49" charset="-122"/>
              </a:rPr>
              <a:t>股份制改造：</a:t>
            </a:r>
          </a:p>
          <a:p>
            <a:pPr marL="0" indent="0" eaLnBrk="1" hangingPunct="1"/>
            <a:r>
              <a:rPr lang="zh-CN" altLang="en-US" sz="1500" b="0">
                <a:latin typeface="楷体_GB2312" pitchFamily="49" charset="-122"/>
              </a:rPr>
              <a:t>员工人数：</a:t>
            </a:r>
          </a:p>
          <a:p>
            <a:pPr marL="0" indent="0" eaLnBrk="1" hangingPunct="1"/>
            <a:r>
              <a:rPr lang="zh-CN" altLang="en-US" sz="1500" b="0">
                <a:latin typeface="楷体_GB2312" pitchFamily="49" charset="-122"/>
              </a:rPr>
              <a:t>现有资产：</a:t>
            </a:r>
          </a:p>
          <a:p>
            <a:pPr marL="0" indent="0" eaLnBrk="1" hangingPunct="1"/>
            <a:r>
              <a:rPr lang="zh-CN" altLang="en-US" sz="1500" b="0">
                <a:latin typeface="楷体_GB2312" pitchFamily="49" charset="-122"/>
              </a:rPr>
              <a:t>占地面积：</a:t>
            </a:r>
          </a:p>
          <a:p>
            <a:pPr marL="0" indent="0" eaLnBrk="1" hangingPunct="1"/>
            <a:r>
              <a:rPr lang="zh-CN" altLang="en-US" sz="1500" b="0">
                <a:latin typeface="楷体_GB2312" pitchFamily="49" charset="-122"/>
              </a:rPr>
              <a:t>品牌建设：</a:t>
            </a:r>
          </a:p>
          <a:p>
            <a:pPr marL="0" indent="0" eaLnBrk="1" hangingPunct="1"/>
            <a:endParaRPr lang="zh-CN" altLang="en-US" sz="1500" b="0">
              <a:latin typeface="楷体_GB2312" pitchFamily="49" charset="-122"/>
            </a:endParaRPr>
          </a:p>
          <a:p>
            <a:pPr marL="0" indent="0" eaLnBrk="1" hangingPunct="1"/>
            <a:endParaRPr lang="zh-CN" altLang="en-US" sz="1500" b="0">
              <a:latin typeface="楷体_GB2312" pitchFamily="49" charset="-122"/>
            </a:endParaRPr>
          </a:p>
          <a:p>
            <a:pPr marL="0" indent="0" eaLnBrk="1" hangingPunct="1"/>
            <a:endParaRPr lang="zh-CN" altLang="en-US" sz="1500" b="0">
              <a:latin typeface="楷体_GB2312" pitchFamily="49" charset="-122"/>
            </a:endParaRPr>
          </a:p>
          <a:p>
            <a:pPr marL="0" indent="0" eaLnBrk="1" hangingPunct="1"/>
            <a:endParaRPr lang="zh-CN" altLang="en-US" sz="1500" b="0">
              <a:latin typeface="楷体_GB2312" pitchFamily="49" charset="-122"/>
            </a:endParaRPr>
          </a:p>
        </p:txBody>
      </p:sp>
      <p:sp>
        <p:nvSpPr>
          <p:cNvPr id="1035" name="Text Box 27"/>
          <p:cNvSpPr txBox="1">
            <a:spLocks noChangeArrowheads="1"/>
          </p:cNvSpPr>
          <p:nvPr/>
        </p:nvSpPr>
        <p:spPr bwMode="auto">
          <a:xfrm>
            <a:off x="771525" y="1411288"/>
            <a:ext cx="1485900" cy="409575"/>
          </a:xfrm>
          <a:prstGeom prst="rect">
            <a:avLst/>
          </a:prstGeom>
          <a:noFill/>
          <a:ln w="9525">
            <a:noFill/>
            <a:miter lim="800000"/>
          </a:ln>
        </p:spPr>
        <p:txBody>
          <a:bodyPr wrap="none" lIns="87828" tIns="43914" rIns="87828" bIns="43914">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buFont typeface="Wingdings" pitchFamily="2" charset="2"/>
              <a:buChar char="p"/>
            </a:pPr>
            <a:r>
              <a:rPr lang="zh-CN" altLang="en-US">
                <a:latin typeface="楷体_GB2312" pitchFamily="49" charset="-122"/>
                <a:ea typeface="楷体_GB2312" pitchFamily="49" charset="-122"/>
              </a:rPr>
              <a:t>企业概况</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4" name="日期占位符 4"/>
          <p:cNvSpPr>
            <a:spLocks noGrp="1"/>
          </p:cNvSpPr>
          <p:nvPr>
            <p:ph type="dt" sz="quarter" idx="10"/>
          </p:nvPr>
        </p:nvSpPr>
        <p:spPr>
          <a:noFill/>
        </p:spPr>
        <p:txBody>
          <a:bodyPr/>
          <a:lstStyle/>
          <a:p>
            <a:pPr defTabSz="877888"/>
            <a:fld id="{F1BF116E-920A-45A7-BDB2-DA7AA8CB0443}" type="slidenum">
              <a:rPr lang="de-DE" altLang="en-US" smtClean="0"/>
              <a:pPr defTabSz="877888"/>
              <a:t>4</a:t>
            </a:fld>
            <a:endParaRPr lang="en-GB" altLang="en-US"/>
          </a:p>
        </p:txBody>
      </p:sp>
      <p:sp>
        <p:nvSpPr>
          <p:cNvPr id="8195" name="Rectangle 2"/>
          <p:cNvSpPr>
            <a:spLocks noGrp="1" noChangeArrowheads="1"/>
          </p:cNvSpPr>
          <p:nvPr>
            <p:ph type="title"/>
          </p:nvPr>
        </p:nvSpPr>
        <p:spPr/>
        <p:txBody>
          <a:bodyPr/>
          <a:lstStyle/>
          <a:p>
            <a:pPr eaLnBrk="1" hangingPunct="1"/>
            <a:r>
              <a:rPr lang="en-US" altLang="zh-CN" b="1">
                <a:solidFill>
                  <a:schemeClr val="tx1"/>
                </a:solidFill>
              </a:rPr>
              <a:t>2</a:t>
            </a:r>
            <a:r>
              <a:rPr lang="zh-CN" altLang="en-US" b="1">
                <a:solidFill>
                  <a:schemeClr val="tx1"/>
                </a:solidFill>
              </a:rPr>
              <a:t>、为什么要进行新员工入职安全教育</a:t>
            </a:r>
          </a:p>
        </p:txBody>
      </p:sp>
      <p:sp>
        <p:nvSpPr>
          <p:cNvPr id="7" name="未知"/>
          <p:cNvSpPr/>
          <p:nvPr/>
        </p:nvSpPr>
        <p:spPr bwMode="auto">
          <a:xfrm>
            <a:off x="3059113" y="2147888"/>
            <a:ext cx="2984500" cy="2925762"/>
          </a:xfrm>
          <a:custGeom>
            <a:cxnLst>
              <a:cxn ang="0">
                <a:pos x="0" y="8"/>
              </a:cxn>
              <a:cxn ang="0">
                <a:pos x="1880" y="0"/>
              </a:cxn>
              <a:cxn ang="0">
                <a:pos x="1388" y="1776"/>
              </a:cxn>
              <a:cxn ang="0">
                <a:pos x="504" y="1776"/>
              </a:cxn>
              <a:cxn ang="0">
                <a:pos x="0" y="8"/>
              </a:cxn>
            </a:cxnLst>
            <a:rect l="0" t="0" r="r" b="b"/>
            <a:pathLst>
              <a:path w="1880" h="1775">
                <a:moveTo>
                  <a:pt x="0" y="8"/>
                </a:moveTo>
                <a:lnTo>
                  <a:pt x="1880" y="0"/>
                </a:lnTo>
                <a:lnTo>
                  <a:pt x="1388" y="1776"/>
                </a:lnTo>
                <a:lnTo>
                  <a:pt x="504" y="1776"/>
                </a:lnTo>
                <a:lnTo>
                  <a:pt x="0" y="8"/>
                </a:lnTo>
                <a:close/>
              </a:path>
            </a:pathLst>
          </a:custGeom>
          <a:gradFill rotWithShape="1">
            <a:gsLst>
              <a:gs pos="0">
                <a:srgbClr val="00B050"/>
              </a:gs>
              <a:gs pos="25000">
                <a:srgbClr val="21D6E0"/>
              </a:gs>
              <a:gs pos="75000">
                <a:srgbClr val="0087E6"/>
              </a:gs>
              <a:gs pos="100000">
                <a:srgbClr val="005CBF"/>
              </a:gs>
            </a:gsLst>
            <a:lin ang="12600000" scaled="0"/>
          </a:gradFill>
          <a:ln w="25400" cap="flat" cmpd="sng">
            <a:noFill/>
            <a:round/>
          </a:ln>
          <a:effectLst/>
          <a:scene3d>
            <a:camera prst="orthographicFront"/>
            <a:lightRig rig="threePt" dir="t"/>
          </a:scene3d>
          <a:sp3d>
            <a:bevelT/>
            <a:bevelB/>
          </a:sp3d>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endParaRPr lang="zh-CN" altLang="en-US">
              <a:latin typeface="Arial"/>
              <a:ea typeface="+mn-ea"/>
            </a:endParaRPr>
          </a:p>
        </p:txBody>
      </p:sp>
      <p:sp>
        <p:nvSpPr>
          <p:cNvPr id="8" name="Oval 65"/>
          <p:cNvSpPr>
            <a:spLocks noChangeArrowheads="1"/>
          </p:cNvSpPr>
          <p:nvPr/>
        </p:nvSpPr>
        <p:spPr bwMode="auto">
          <a:xfrm>
            <a:off x="2987675" y="5084763"/>
            <a:ext cx="3130550" cy="627062"/>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ln>
          <a:effectLst/>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endParaRPr lang="zh-CN" altLang="en-US">
              <a:latin typeface="Arial"/>
              <a:ea typeface="+mn-ea"/>
            </a:endParaRPr>
          </a:p>
        </p:txBody>
      </p:sp>
      <p:sp>
        <p:nvSpPr>
          <p:cNvPr id="8201" name="Rectangle 66"/>
          <p:cNvSpPr>
            <a:spLocks noChangeArrowheads="1"/>
          </p:cNvSpPr>
          <p:nvPr/>
        </p:nvSpPr>
        <p:spPr bwMode="auto">
          <a:xfrm>
            <a:off x="6227763" y="2276475"/>
            <a:ext cx="2447925" cy="400050"/>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r"/>
            <a:r>
              <a:rPr lang="zh-CN" altLang="en-US" sz="2000"/>
              <a:t>国家法律法规要求</a:t>
            </a:r>
          </a:p>
        </p:txBody>
      </p:sp>
      <p:sp>
        <p:nvSpPr>
          <p:cNvPr id="10" name="未知"/>
          <p:cNvSpPr/>
          <p:nvPr/>
        </p:nvSpPr>
        <p:spPr bwMode="auto">
          <a:xfrm>
            <a:off x="3606800" y="4152900"/>
            <a:ext cx="1914525" cy="923925"/>
          </a:xfrm>
          <a:custGeom>
            <a:gdLst>
              <a:gd name="T0" fmla="*/ 0 w 1206"/>
              <a:gd name="T1" fmla="*/ 2147483647 h 582"/>
              <a:gd name="T2" fmla="*/ 2147483647 w 1206"/>
              <a:gd name="T3" fmla="*/ 2147483647 h 582"/>
              <a:gd name="T4" fmla="*/ 2147483647 w 1206"/>
              <a:gd name="T5" fmla="*/ 2147483647 h 582"/>
              <a:gd name="T6" fmla="*/ 2147483647 w 1206"/>
              <a:gd name="T7" fmla="*/ 0 h 582"/>
              <a:gd name="T8" fmla="*/ 0 w 1206"/>
              <a:gd name="T9" fmla="*/ 2147483647 h 582"/>
              <a:gd name="T10" fmla="*/ 0 60000 65536"/>
              <a:gd name="T11" fmla="*/ 0 60000 65536"/>
              <a:gd name="T12" fmla="*/ 0 60000 65536"/>
              <a:gd name="T13" fmla="*/ 0 60000 65536"/>
              <a:gd name="T14" fmla="*/ 0 60000 65536"/>
              <a:gd name="T15" fmla="*/ 0 w 1206"/>
              <a:gd name="T16" fmla="*/ 0 h 582"/>
              <a:gd name="T17" fmla="*/ 1206 w 1206"/>
              <a:gd name="T18" fmla="*/ 582 h 582"/>
            </a:gdLst>
            <a:cxnLst>
              <a:cxn ang="T10">
                <a:pos x="T0" y="T1"/>
              </a:cxn>
              <a:cxn ang="T11">
                <a:pos x="T2" y="T3"/>
              </a:cxn>
              <a:cxn ang="T12">
                <a:pos x="T4" y="T5"/>
              </a:cxn>
              <a:cxn ang="T13">
                <a:pos x="T6" y="T7"/>
              </a:cxn>
              <a:cxn ang="T14">
                <a:pos x="T8" y="T9"/>
              </a:cxn>
            </a:cxnLst>
            <a:rect l="T15" t="T16" r="T17" b="T18"/>
            <a:pathLst>
              <a:path w="1206" h="582">
                <a:moveTo>
                  <a:pt x="0" y="15"/>
                </a:moveTo>
                <a:lnTo>
                  <a:pt x="156" y="582"/>
                </a:lnTo>
                <a:lnTo>
                  <a:pt x="1044" y="576"/>
                </a:lnTo>
                <a:lnTo>
                  <a:pt x="1206" y="0"/>
                </a:lnTo>
                <a:lnTo>
                  <a:pt x="0" y="15"/>
                </a:lnTo>
                <a:close/>
              </a:path>
            </a:pathLst>
          </a:custGeom>
          <a:gradFill rotWithShape="1">
            <a:gsLst>
              <a:gs pos="0">
                <a:srgbClr val="FFF200"/>
              </a:gs>
              <a:gs pos="45000">
                <a:srgbClr val="FF7A00"/>
              </a:gs>
              <a:gs pos="70000">
                <a:srgbClr val="FF0300"/>
              </a:gs>
              <a:gs pos="100000">
                <a:srgbClr val="4D0808"/>
              </a:gs>
            </a:gsLst>
            <a:lin ang="5400000" scaled="0"/>
          </a:gradFill>
          <a:ln w="25400">
            <a:gradFill>
              <a:gsLst>
                <a:gs pos="0">
                  <a:srgbClr val="FFF200"/>
                </a:gs>
                <a:gs pos="45000">
                  <a:srgbClr val="FF7A00"/>
                </a:gs>
                <a:gs pos="70000">
                  <a:srgbClr val="FF0300"/>
                </a:gs>
                <a:gs pos="100000">
                  <a:srgbClr val="4D0808"/>
                </a:gs>
              </a:gsLst>
              <a:lin ang="5400000" scaled="0"/>
            </a:gradFill>
            <a:round/>
          </a:ln>
          <a:scene3d>
            <a:camera prst="orthographicFront"/>
            <a:lightRig rig="flat" dir="t"/>
          </a:scene3d>
          <a:sp3d extrusionH="76200" contourW="12700" prstMaterial="powder">
            <a:bevelT/>
            <a:bevelB/>
            <a:extrusionClr>
              <a:srgbClr val="FFC000"/>
            </a:extrusionClr>
            <a:contourClr>
              <a:srgbClr val="FFC000"/>
            </a:contourClr>
          </a:sp3d>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endParaRPr lang="zh-CN" altLang="en-US">
              <a:latin typeface="Arial"/>
            </a:endParaRPr>
          </a:p>
        </p:txBody>
      </p:sp>
      <p:sp>
        <p:nvSpPr>
          <p:cNvPr id="11" name="未知"/>
          <p:cNvSpPr/>
          <p:nvPr/>
        </p:nvSpPr>
        <p:spPr bwMode="auto">
          <a:xfrm>
            <a:off x="3349625" y="3228975"/>
            <a:ext cx="2409825" cy="952500"/>
          </a:xfrm>
          <a:custGeom>
            <a:cxnLst>
              <a:cxn ang="0">
                <a:pos x="0" y="3"/>
              </a:cxn>
              <a:cxn ang="0">
                <a:pos x="165" y="597"/>
              </a:cxn>
              <a:cxn ang="0">
                <a:pos x="308" y="600"/>
              </a:cxn>
              <a:cxn ang="0">
                <a:pos x="1365" y="597"/>
              </a:cxn>
              <a:cxn ang="0">
                <a:pos x="1518" y="0"/>
              </a:cxn>
              <a:cxn ang="0">
                <a:pos x="0" y="3"/>
              </a:cxn>
            </a:cxnLst>
            <a:rect l="0" t="0" r="r" b="b"/>
            <a:pathLst>
              <a:path w="1518" h="600">
                <a:moveTo>
                  <a:pt x="0" y="3"/>
                </a:moveTo>
                <a:lnTo>
                  <a:pt x="165" y="597"/>
                </a:lnTo>
                <a:lnTo>
                  <a:pt x="308" y="600"/>
                </a:lnTo>
                <a:lnTo>
                  <a:pt x="1365" y="597"/>
                </a:lnTo>
                <a:lnTo>
                  <a:pt x="1518" y="0"/>
                </a:lnTo>
                <a:lnTo>
                  <a:pt x="0" y="3"/>
                </a:lnTo>
                <a:close/>
              </a:path>
            </a:pathLst>
          </a:custGeom>
          <a:gradFill rotWithShape="1">
            <a:gsLst>
              <a:gs pos="0">
                <a:srgbClr val="FFFF00"/>
              </a:gs>
              <a:gs pos="50000">
                <a:srgbClr val="9CB86E"/>
              </a:gs>
              <a:gs pos="100000">
                <a:srgbClr val="156B13"/>
              </a:gs>
            </a:gsLst>
            <a:lin ang="16200000" scaled="0"/>
          </a:gradFill>
          <a:ln w="25400" cap="flat" cmpd="sng">
            <a:gradFill>
              <a:gsLst>
                <a:gs pos="0">
                  <a:srgbClr val="DDEBCF"/>
                </a:gs>
                <a:gs pos="50000">
                  <a:srgbClr val="9CB86E"/>
                </a:gs>
                <a:gs pos="100000">
                  <a:srgbClr val="156B13"/>
                </a:gs>
              </a:gsLst>
              <a:lin ang="16200000" scaled="0"/>
            </a:gradFill>
            <a:round/>
          </a:ln>
          <a:effectLst/>
          <a:scene3d>
            <a:camera prst="orthographicFront"/>
            <a:lightRig rig="flat" dir="t"/>
          </a:scene3d>
          <a:sp3d prstMaterial="flat">
            <a:bevelT/>
            <a:bevelB/>
          </a:sp3d>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endParaRPr lang="zh-CN" altLang="en-US">
              <a:latin typeface="Arial"/>
              <a:ea typeface="+mn-ea"/>
            </a:endParaRPr>
          </a:p>
        </p:txBody>
      </p:sp>
      <p:sp>
        <p:nvSpPr>
          <p:cNvPr id="12" name="Oval 69"/>
          <p:cNvSpPr>
            <a:spLocks noChangeArrowheads="1"/>
          </p:cNvSpPr>
          <p:nvPr/>
        </p:nvSpPr>
        <p:spPr bwMode="auto">
          <a:xfrm>
            <a:off x="3603625" y="4037013"/>
            <a:ext cx="1905000" cy="304800"/>
          </a:xfrm>
          <a:prstGeom prst="ellipse">
            <a:avLst/>
          </a:prstGeom>
          <a:gradFill rotWithShape="1">
            <a:gsLst>
              <a:gs pos="0">
                <a:srgbClr val="FFCC00">
                  <a:alpha val="50000"/>
                </a:srgbClr>
              </a:gs>
              <a:gs pos="100000">
                <a:srgbClr val="FFEDA3"/>
              </a:gs>
            </a:gsLst>
            <a:lin ang="5400000" scaled="1"/>
          </a:gradFill>
          <a:ln w="9525">
            <a:solidFill>
              <a:schemeClr val="bg2"/>
            </a:solidFill>
            <a:round/>
          </a:ln>
          <a:effectLst>
            <a:outerShdw blurRad="50800" dist="50800" dir="5400000" algn="ctr" rotWithShape="0">
              <a:srgbClr val="FFFF00"/>
            </a:outerShdw>
          </a:effectLst>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endParaRPr lang="zh-CN" altLang="en-US">
              <a:latin typeface="Arial"/>
            </a:endParaRPr>
          </a:p>
        </p:txBody>
      </p:sp>
      <p:sp>
        <p:nvSpPr>
          <p:cNvPr id="13" name="Oval 70"/>
          <p:cNvSpPr>
            <a:spLocks noChangeArrowheads="1"/>
          </p:cNvSpPr>
          <p:nvPr/>
        </p:nvSpPr>
        <p:spPr bwMode="auto">
          <a:xfrm>
            <a:off x="3333750" y="3067050"/>
            <a:ext cx="2441575" cy="304800"/>
          </a:xfrm>
          <a:prstGeom prst="ellipse">
            <a:avLst/>
          </a:prstGeom>
          <a:solidFill>
            <a:srgbClr val="92D050">
              <a:alpha val="68000"/>
            </a:srgbClr>
          </a:solidFill>
          <a:ln w="9525">
            <a:noFill/>
            <a:round/>
          </a:ln>
          <a:effectLst>
            <a:outerShdw blurRad="50800" dist="50800" dir="5400000" algn="ctr" rotWithShape="0">
              <a:srgbClr val="92D050"/>
            </a:outerShdw>
          </a:effectLst>
          <a:scene3d>
            <a:camera prst="orthographicFront"/>
            <a:lightRig rig="flat" dir="t"/>
          </a:scene3d>
          <a:sp3d prstMaterial="flat"/>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endParaRPr lang="zh-CN" altLang="en-US">
              <a:latin typeface="Arial"/>
            </a:endParaRPr>
          </a:p>
        </p:txBody>
      </p:sp>
      <p:sp>
        <p:nvSpPr>
          <p:cNvPr id="14" name="未知"/>
          <p:cNvSpPr/>
          <p:nvPr/>
        </p:nvSpPr>
        <p:spPr bwMode="auto">
          <a:xfrm>
            <a:off x="3000364" y="2138363"/>
            <a:ext cx="1214445" cy="2938462"/>
          </a:xfrm>
          <a:custGeom>
            <a:gdLst>
              <a:gd name="T0" fmla="*/ 0 w 676"/>
              <a:gd name="T1" fmla="*/ 0 h 1851"/>
              <a:gd name="T2" fmla="*/ 2147483647 w 676"/>
              <a:gd name="T3" fmla="*/ 2147483647 h 1851"/>
              <a:gd name="T4" fmla="*/ 2147483647 w 676"/>
              <a:gd name="T5" fmla="*/ 2147483647 h 1851"/>
              <a:gd name="T6" fmla="*/ 2147483647 w 676"/>
              <a:gd name="T7" fmla="*/ 2147483647 h 1851"/>
              <a:gd name="T8" fmla="*/ 0 w 676"/>
              <a:gd name="T9" fmla="*/ 0 h 1851"/>
              <a:gd name="T10" fmla="*/ 0 60000 65536"/>
              <a:gd name="T11" fmla="*/ 0 60000 65536"/>
              <a:gd name="T12" fmla="*/ 0 60000 65536"/>
              <a:gd name="T13" fmla="*/ 0 60000 65536"/>
              <a:gd name="T14" fmla="*/ 0 60000 65536"/>
              <a:gd name="T15" fmla="*/ 0 w 676"/>
              <a:gd name="T16" fmla="*/ 0 h 1851"/>
              <a:gd name="T17" fmla="*/ 676 w 676"/>
              <a:gd name="T18" fmla="*/ 1851 h 1851"/>
            </a:gdLst>
            <a:cxnLst>
              <a:cxn ang="T10">
                <a:pos x="T0" y="T1"/>
              </a:cxn>
              <a:cxn ang="T11">
                <a:pos x="T2" y="T3"/>
              </a:cxn>
              <a:cxn ang="T12">
                <a:pos x="T4" y="T5"/>
              </a:cxn>
              <a:cxn ang="T13">
                <a:pos x="T6" y="T7"/>
              </a:cxn>
              <a:cxn ang="T14">
                <a:pos x="T8" y="T9"/>
              </a:cxn>
            </a:cxnLst>
            <a:rect l="T15" t="T16" r="T17" b="T18"/>
            <a:pathLst>
              <a:path w="676" h="1851">
                <a:moveTo>
                  <a:pt x="0" y="0"/>
                </a:moveTo>
                <a:lnTo>
                  <a:pt x="488" y="14"/>
                </a:lnTo>
                <a:lnTo>
                  <a:pt x="676" y="1844"/>
                </a:lnTo>
                <a:lnTo>
                  <a:pt x="510" y="1851"/>
                </a:lnTo>
                <a:lnTo>
                  <a:pt x="0" y="0"/>
                </a:lnTo>
                <a:close/>
              </a:path>
            </a:pathLst>
          </a:custGeom>
          <a:gradFill rotWithShape="1">
            <a:gsLst>
              <a:gs pos="0">
                <a:srgbClr val="EAEAEA">
                  <a:alpha val="53000"/>
                </a:srgbClr>
              </a:gs>
              <a:gs pos="100000">
                <a:srgbClr val="EAEAEA">
                  <a:alpha val="0"/>
                </a:srgbClr>
              </a:gs>
            </a:gsLst>
            <a:lin ang="2700000" scaled="1"/>
          </a:gradFill>
          <a:ln w="9525">
            <a:noFill/>
            <a:round/>
          </a:ln>
          <a:scene3d>
            <a:camera prst="orthographicFront"/>
            <a:lightRig rig="threePt" dir="t"/>
          </a:scene3d>
          <a:sp3d>
            <a:bevelT/>
            <a:bevelB/>
          </a:sp3d>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endParaRPr lang="zh-CN" altLang="en-US">
              <a:latin typeface="Arial"/>
            </a:endParaRPr>
          </a:p>
        </p:txBody>
      </p:sp>
      <p:sp>
        <p:nvSpPr>
          <p:cNvPr id="8215" name="Oval 72"/>
          <p:cNvSpPr>
            <a:spLocks noChangeArrowheads="1"/>
          </p:cNvSpPr>
          <p:nvPr/>
        </p:nvSpPr>
        <p:spPr bwMode="auto">
          <a:xfrm>
            <a:off x="3043238" y="1909763"/>
            <a:ext cx="3016250" cy="465137"/>
          </a:xfrm>
          <a:prstGeom prst="ellipse">
            <a:avLst/>
          </a:prstGeom>
          <a:gradFill rotWithShape="1">
            <a:gsLst>
              <a:gs pos="0">
                <a:schemeClr val="accent1"/>
              </a:gs>
              <a:gs pos="100000">
                <a:schemeClr val="accent2"/>
              </a:gs>
            </a:gsLst>
            <a:lin ang="0" scaled="1"/>
          </a:gradFill>
          <a:ln w="9525">
            <a:noFill/>
            <a:round/>
          </a:ln>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endParaRPr lang="zh-CN" altLang="en-US"/>
          </a:p>
        </p:txBody>
      </p:sp>
      <p:sp>
        <p:nvSpPr>
          <p:cNvPr id="8216" name="Line 73"/>
          <p:cNvSpPr>
            <a:spLocks noChangeShapeType="1"/>
          </p:cNvSpPr>
          <p:nvPr/>
        </p:nvSpPr>
        <p:spPr bwMode="auto">
          <a:xfrm>
            <a:off x="4572000" y="2852738"/>
            <a:ext cx="4103688" cy="0"/>
          </a:xfrm>
          <a:prstGeom prst="line">
            <a:avLst/>
          </a:prstGeom>
          <a:noFill/>
          <a:ln w="9525">
            <a:solidFill>
              <a:schemeClr val="tx1"/>
            </a:solidFill>
            <a:round/>
            <a:headEnd type="oval" w="med" len="med"/>
          </a:ln>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endParaRPr lang="zh-CN" altLang="en-US"/>
          </a:p>
        </p:txBody>
      </p:sp>
      <p:sp>
        <p:nvSpPr>
          <p:cNvPr id="8217" name="Rectangle 74"/>
          <p:cNvSpPr>
            <a:spLocks noChangeArrowheads="1"/>
          </p:cNvSpPr>
          <p:nvPr/>
        </p:nvSpPr>
        <p:spPr bwMode="auto">
          <a:xfrm>
            <a:off x="6000750" y="4076700"/>
            <a:ext cx="2674938" cy="400050"/>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r"/>
            <a:r>
              <a:rPr lang="zh-CN" altLang="en-US" sz="2000"/>
              <a:t>员工的自我保护需要</a:t>
            </a:r>
          </a:p>
        </p:txBody>
      </p:sp>
      <p:sp>
        <p:nvSpPr>
          <p:cNvPr id="8218" name="Line 75"/>
          <p:cNvSpPr>
            <a:spLocks noChangeShapeType="1"/>
          </p:cNvSpPr>
          <p:nvPr/>
        </p:nvSpPr>
        <p:spPr bwMode="auto">
          <a:xfrm>
            <a:off x="4572000" y="4652963"/>
            <a:ext cx="4103688" cy="0"/>
          </a:xfrm>
          <a:prstGeom prst="line">
            <a:avLst/>
          </a:prstGeom>
          <a:noFill/>
          <a:ln w="9525">
            <a:solidFill>
              <a:schemeClr val="tx1"/>
            </a:solidFill>
            <a:round/>
            <a:headEnd type="oval" w="med" len="med"/>
          </a:ln>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endParaRPr lang="zh-CN" altLang="en-US"/>
          </a:p>
        </p:txBody>
      </p:sp>
      <p:sp>
        <p:nvSpPr>
          <p:cNvPr id="8219" name="Rectangle 76"/>
          <p:cNvSpPr>
            <a:spLocks noChangeArrowheads="1"/>
          </p:cNvSpPr>
          <p:nvPr/>
        </p:nvSpPr>
        <p:spPr bwMode="auto">
          <a:xfrm>
            <a:off x="468313" y="3284538"/>
            <a:ext cx="2605087" cy="400050"/>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000"/>
              <a:t>企业生存发展需求</a:t>
            </a:r>
          </a:p>
        </p:txBody>
      </p:sp>
      <p:sp>
        <p:nvSpPr>
          <p:cNvPr id="8220" name="Line 77"/>
          <p:cNvSpPr>
            <a:spLocks noChangeShapeType="1"/>
          </p:cNvSpPr>
          <p:nvPr/>
        </p:nvSpPr>
        <p:spPr bwMode="auto">
          <a:xfrm flipH="1">
            <a:off x="468313" y="3860800"/>
            <a:ext cx="4103687" cy="0"/>
          </a:xfrm>
          <a:prstGeom prst="line">
            <a:avLst/>
          </a:prstGeom>
          <a:noFill/>
          <a:ln w="9525">
            <a:solidFill>
              <a:schemeClr val="tx1"/>
            </a:solidFill>
            <a:round/>
            <a:headEnd type="oval" w="med" len="med"/>
          </a:ln>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endParaRPr lang="zh-CN" altLang="en-US"/>
          </a:p>
        </p:txBody>
      </p:sp>
      <p:grpSp>
        <p:nvGrpSpPr>
          <p:cNvPr id="2" name="Group 78"/>
          <p:cNvGrpSpPr/>
          <p:nvPr/>
        </p:nvGrpSpPr>
        <p:grpSpPr>
          <a:xfrm>
            <a:off x="3841750" y="4975225"/>
            <a:ext cx="1422400" cy="201613"/>
            <a:chExt cx="912" cy="159"/>
          </a:xfrm>
          <a:scene3d>
            <a:camera prst="orthographicFront"/>
            <a:lightRig rig="flat" dir="t"/>
          </a:scene3d>
        </p:grpSpPr>
        <p:sp>
          <p:nvSpPr>
            <p:cNvPr id="22" name="Oval 79"/>
            <p:cNvSpPr>
              <a:spLocks noChangeArrowheads="1"/>
            </p:cNvSpPr>
            <p:nvPr/>
          </p:nvSpPr>
          <p:spPr bwMode="auto">
            <a:xfrm>
              <a:off x="0" y="0"/>
              <a:ext cx="901" cy="128"/>
            </a:xfrm>
            <a:prstGeom prst="ellipse">
              <a:avLst/>
            </a:prstGeom>
            <a:gradFill rotWithShape="1">
              <a:gsLst>
                <a:gs pos="0">
                  <a:srgbClr val="B2B2B2"/>
                </a:gs>
                <a:gs pos="100000">
                  <a:srgbClr val="4D4D4D"/>
                </a:gs>
              </a:gsLst>
              <a:lin ang="0" scaled="1"/>
            </a:gradFill>
            <a:ln w="9525">
              <a:noFill/>
              <a:round/>
            </a:ln>
            <a:sp3d extrusionH="76200" prstMaterial="clear">
              <a:bevelT/>
              <a:bevelB/>
            </a:sp3d>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endParaRPr lang="zh-CN" altLang="en-US">
                <a:latin typeface="Arial"/>
              </a:endParaRPr>
            </a:p>
          </p:txBody>
        </p:sp>
        <p:sp>
          <p:nvSpPr>
            <p:cNvPr id="23" name="Oval 80"/>
            <p:cNvSpPr>
              <a:spLocks noChangeArrowheads="1"/>
            </p:cNvSpPr>
            <p:nvPr/>
          </p:nvSpPr>
          <p:spPr bwMode="auto">
            <a:xfrm rot="10800000">
              <a:off x="4" y="8"/>
              <a:ext cx="908" cy="151"/>
            </a:xfrm>
            <a:prstGeom prst="ellipse">
              <a:avLst/>
            </a:prstGeom>
            <a:gradFill rotWithShape="1">
              <a:gsLst>
                <a:gs pos="0">
                  <a:schemeClr val="accent2"/>
                </a:gs>
                <a:gs pos="100000">
                  <a:schemeClr val="accent2">
                    <a:gamma/>
                    <a:shade val="47451"/>
                    <a:invGamma/>
                  </a:schemeClr>
                </a:gs>
              </a:gsLst>
              <a:path path="shape">
                <a:fillToRect l="50000" t="50000" r="50000" b="50000"/>
              </a:path>
            </a:gradFill>
            <a:ln w="9525">
              <a:noFill/>
              <a:round/>
            </a:ln>
            <a:effectLst/>
            <a:sp3d extrusionH="76200" prstMaterial="clear">
              <a:bevelT/>
              <a:bevelB/>
            </a:sp3d>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endParaRPr lang="zh-CN" altLang="en-US">
                <a:latin typeface="Arial"/>
                <a:ea typeface="+mn-ea"/>
              </a:endParaRPr>
            </a:p>
          </p:txBody>
        </p:sp>
        <p:sp>
          <p:nvSpPr>
            <p:cNvPr id="24" name="未知"/>
            <p:cNvSpPr/>
            <p:nvPr/>
          </p:nvSpPr>
          <p:spPr bwMode="auto">
            <a:xfrm>
              <a:off x="107" y="23"/>
              <a:ext cx="700" cy="58"/>
            </a:xfrm>
            <a:custGeom>
              <a:gdLst>
                <a:gd name="T0" fmla="*/ 54 w 1321"/>
                <a:gd name="T1" fmla="*/ 0 h 712"/>
                <a:gd name="T2" fmla="*/ 55 w 1321"/>
                <a:gd name="T3" fmla="*/ 0 h 712"/>
                <a:gd name="T4" fmla="*/ 55 w 1321"/>
                <a:gd name="T5" fmla="*/ 0 h 712"/>
                <a:gd name="T6" fmla="*/ 55 w 1321"/>
                <a:gd name="T7" fmla="*/ 0 h 712"/>
                <a:gd name="T8" fmla="*/ 54 w 1321"/>
                <a:gd name="T9" fmla="*/ 0 h 712"/>
                <a:gd name="T10" fmla="*/ 53 w 1321"/>
                <a:gd name="T11" fmla="*/ 0 h 712"/>
                <a:gd name="T12" fmla="*/ 52 w 1321"/>
                <a:gd name="T13" fmla="*/ 0 h 712"/>
                <a:gd name="T14" fmla="*/ 50 w 1321"/>
                <a:gd name="T15" fmla="*/ 0 h 712"/>
                <a:gd name="T16" fmla="*/ 48 w 1321"/>
                <a:gd name="T17" fmla="*/ 0 h 712"/>
                <a:gd name="T18" fmla="*/ 46 w 1321"/>
                <a:gd name="T19" fmla="*/ 0 h 712"/>
                <a:gd name="T20" fmla="*/ 43 w 1321"/>
                <a:gd name="T21" fmla="*/ 0 h 712"/>
                <a:gd name="T22" fmla="*/ 40 w 1321"/>
                <a:gd name="T23" fmla="*/ 0 h 712"/>
                <a:gd name="T24" fmla="*/ 38 w 1321"/>
                <a:gd name="T25" fmla="*/ 0 h 712"/>
                <a:gd name="T26" fmla="*/ 34 w 1321"/>
                <a:gd name="T27" fmla="*/ 0 h 712"/>
                <a:gd name="T28" fmla="*/ 33 w 1321"/>
                <a:gd name="T29" fmla="*/ 0 h 712"/>
                <a:gd name="T30" fmla="*/ 20 w 1321"/>
                <a:gd name="T31" fmla="*/ 0 h 712"/>
                <a:gd name="T32" fmla="*/ 20 w 1321"/>
                <a:gd name="T33" fmla="*/ 0 h 712"/>
                <a:gd name="T34" fmla="*/ 17 w 1321"/>
                <a:gd name="T35" fmla="*/ 0 h 712"/>
                <a:gd name="T36" fmla="*/ 15 w 1321"/>
                <a:gd name="T37" fmla="*/ 0 h 712"/>
                <a:gd name="T38" fmla="*/ 12 w 1321"/>
                <a:gd name="T39" fmla="*/ 0 h 712"/>
                <a:gd name="T40" fmla="*/ 10 w 1321"/>
                <a:gd name="T41" fmla="*/ 0 h 712"/>
                <a:gd name="T42" fmla="*/ 8 w 1321"/>
                <a:gd name="T43" fmla="*/ 0 h 712"/>
                <a:gd name="T44" fmla="*/ 6 w 1321"/>
                <a:gd name="T45" fmla="*/ 0 h 712"/>
                <a:gd name="T46" fmla="*/ 4 w 1321"/>
                <a:gd name="T47" fmla="*/ 0 h 712"/>
                <a:gd name="T48" fmla="*/ 3 w 1321"/>
                <a:gd name="T49" fmla="*/ 0 h 712"/>
                <a:gd name="T50" fmla="*/ 2 w 1321"/>
                <a:gd name="T51" fmla="*/ 0 h 712"/>
                <a:gd name="T52" fmla="*/ 1 w 1321"/>
                <a:gd name="T53" fmla="*/ 0 h 712"/>
                <a:gd name="T54" fmla="*/ 1 w 1321"/>
                <a:gd name="T55" fmla="*/ 0 h 712"/>
                <a:gd name="T56" fmla="*/ 0 w 1321"/>
                <a:gd name="T57" fmla="*/ 0 h 712"/>
                <a:gd name="T58" fmla="*/ 0 w 1321"/>
                <a:gd name="T59" fmla="*/ 0 h 712"/>
                <a:gd name="T60" fmla="*/ 1 w 1321"/>
                <a:gd name="T61" fmla="*/ 0 h 712"/>
                <a:gd name="T62" fmla="*/ 1 w 1321"/>
                <a:gd name="T63" fmla="*/ 0 h 712"/>
                <a:gd name="T64" fmla="*/ 2 w 1321"/>
                <a:gd name="T65" fmla="*/ 0 h 712"/>
                <a:gd name="T66" fmla="*/ 4 w 1321"/>
                <a:gd name="T67" fmla="*/ 0 h 712"/>
                <a:gd name="T68" fmla="*/ 6 w 1321"/>
                <a:gd name="T69" fmla="*/ 0 h 712"/>
                <a:gd name="T70" fmla="*/ 8 w 1321"/>
                <a:gd name="T71" fmla="*/ 0 h 712"/>
                <a:gd name="T72" fmla="*/ 11 w 1321"/>
                <a:gd name="T73" fmla="*/ 0 h 712"/>
                <a:gd name="T74" fmla="*/ 14 w 1321"/>
                <a:gd name="T75" fmla="*/ 0 h 712"/>
                <a:gd name="T76" fmla="*/ 17 w 1321"/>
                <a:gd name="T77" fmla="*/ 0 h 712"/>
                <a:gd name="T78" fmla="*/ 21 w 1321"/>
                <a:gd name="T79" fmla="*/ 0 h 712"/>
                <a:gd name="T80" fmla="*/ 24 w 1321"/>
                <a:gd name="T81" fmla="*/ 0 h 712"/>
                <a:gd name="T82" fmla="*/ 28 w 1321"/>
                <a:gd name="T83" fmla="*/ 0 h 712"/>
                <a:gd name="T84" fmla="*/ 28 w 1321"/>
                <a:gd name="T85" fmla="*/ 0 h 712"/>
                <a:gd name="T86" fmla="*/ 32 w 1321"/>
                <a:gd name="T87" fmla="*/ 0 h 712"/>
                <a:gd name="T88" fmla="*/ 36 w 1321"/>
                <a:gd name="T89" fmla="*/ 0 h 712"/>
                <a:gd name="T90" fmla="*/ 39 w 1321"/>
                <a:gd name="T91" fmla="*/ 0 h 712"/>
                <a:gd name="T92" fmla="*/ 42 w 1321"/>
                <a:gd name="T93" fmla="*/ 0 h 712"/>
                <a:gd name="T94" fmla="*/ 45 w 1321"/>
                <a:gd name="T95" fmla="*/ 0 h 712"/>
                <a:gd name="T96" fmla="*/ 48 w 1321"/>
                <a:gd name="T97" fmla="*/ 0 h 712"/>
                <a:gd name="T98" fmla="*/ 50 w 1321"/>
                <a:gd name="T99" fmla="*/ 0 h 712"/>
                <a:gd name="T100" fmla="*/ 52 w 1321"/>
                <a:gd name="T101" fmla="*/ 0 h 712"/>
                <a:gd name="T102" fmla="*/ 54 w 1321"/>
                <a:gd name="T103" fmla="*/ 0 h 712"/>
                <a:gd name="T104" fmla="*/ 54 w 1321"/>
                <a:gd name="T105" fmla="*/ 0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alpha val="70000"/>
                  </a:srgbClr>
                </a:gs>
                <a:gs pos="100000">
                  <a:srgbClr val="FF0000">
                    <a:alpha val="0"/>
                  </a:srgbClr>
                </a:gs>
              </a:gsLst>
              <a:lin ang="5400000" scaled="1"/>
            </a:gradFill>
            <a:ln w="9525">
              <a:noFill/>
              <a:round/>
            </a:ln>
            <a:sp3d extrusionH="76200" prstMaterial="clear">
              <a:bevelT/>
              <a:bevelB/>
            </a:sp3d>
          </p:spPr>
          <p:txBody>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defRPr/>
              </a:pPr>
              <a:endParaRPr lang="zh-CN" altLang="en-US">
                <a:latin typeface="Arial"/>
              </a:endParaRPr>
            </a:p>
          </p:txBody>
        </p:sp>
      </p:grpSp>
      <p:sp>
        <p:nvSpPr>
          <p:cNvPr id="25" name="Oval 82"/>
          <p:cNvSpPr>
            <a:spLocks noChangeArrowheads="1"/>
          </p:cNvSpPr>
          <p:nvPr/>
        </p:nvSpPr>
        <p:spPr bwMode="auto">
          <a:xfrm rot="10800000">
            <a:off x="3014663" y="1916113"/>
            <a:ext cx="3051175" cy="458787"/>
          </a:xfrm>
          <a:prstGeom prst="ellipse">
            <a:avLst/>
          </a:prstGeom>
          <a:gradFill rotWithShape="1">
            <a:gsLst>
              <a:gs pos="0">
                <a:srgbClr val="03D4A8"/>
              </a:gs>
              <a:gs pos="25000">
                <a:srgbClr val="21D6E0"/>
              </a:gs>
              <a:gs pos="75000">
                <a:srgbClr val="0087E6"/>
              </a:gs>
              <a:gs pos="100000">
                <a:srgbClr val="005CBF"/>
              </a:gs>
            </a:gsLst>
            <a:lin ang="5400000" scaled="0"/>
          </a:gradFill>
          <a:ln w="9525">
            <a:noFill/>
            <a:round/>
          </a:ln>
          <a:effectLst>
            <a:outerShdw blurRad="50800" dist="50800" dir="5400000" algn="ctr" rotWithShape="0">
              <a:srgbClr val="00B0F0"/>
            </a:outerShdw>
          </a:effectLst>
        </p:spPr>
        <p:txBody>
          <a:bodyPr wrap="none"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endParaRPr lang="zh-CN" altLang="en-US">
              <a:latin typeface="Arial"/>
              <a:ea typeface="+mn-ea"/>
            </a:endParaRPr>
          </a:p>
        </p:txBody>
      </p:sp>
      <p:sp>
        <p:nvSpPr>
          <p:cNvPr id="8223" name="未知"/>
          <p:cNvSpPr/>
          <p:nvPr/>
        </p:nvSpPr>
        <p:spPr bwMode="auto">
          <a:xfrm>
            <a:off x="3375025" y="1989138"/>
            <a:ext cx="2352675" cy="168275"/>
          </a:xfrm>
          <a:custGeom>
            <a:gdLst>
              <a:gd name="T0" fmla="*/ 2147483647 w 1321"/>
              <a:gd name="T1" fmla="*/ 2147483647 h 712"/>
              <a:gd name="T2" fmla="*/ 2147483647 w 1321"/>
              <a:gd name="T3" fmla="*/ 2147483647 h 712"/>
              <a:gd name="T4" fmla="*/ 2147483647 w 1321"/>
              <a:gd name="T5" fmla="*/ 2147483647 h 712"/>
              <a:gd name="T6" fmla="*/ 2147483647 w 1321"/>
              <a:gd name="T7" fmla="*/ 2147483647 h 712"/>
              <a:gd name="T8" fmla="*/ 2147483647 w 1321"/>
              <a:gd name="T9" fmla="*/ 2147483647 h 712"/>
              <a:gd name="T10" fmla="*/ 2147483647 w 1321"/>
              <a:gd name="T11" fmla="*/ 2147483647 h 712"/>
              <a:gd name="T12" fmla="*/ 2147483647 w 1321"/>
              <a:gd name="T13" fmla="*/ 2147483647 h 712"/>
              <a:gd name="T14" fmla="*/ 2147483647 w 1321"/>
              <a:gd name="T15" fmla="*/ 2147483647 h 712"/>
              <a:gd name="T16" fmla="*/ 2147483647 w 1321"/>
              <a:gd name="T17" fmla="*/ 2147483647 h 712"/>
              <a:gd name="T18" fmla="*/ 2147483647 w 1321"/>
              <a:gd name="T19" fmla="*/ 2147483647 h 712"/>
              <a:gd name="T20" fmla="*/ 2147483647 w 1321"/>
              <a:gd name="T21" fmla="*/ 2147483647 h 712"/>
              <a:gd name="T22" fmla="*/ 2147483647 w 1321"/>
              <a:gd name="T23" fmla="*/ 2147483647 h 712"/>
              <a:gd name="T24" fmla="*/ 2147483647 w 1321"/>
              <a:gd name="T25" fmla="*/ 2147483647 h 712"/>
              <a:gd name="T26" fmla="*/ 2147483647 w 1321"/>
              <a:gd name="T27" fmla="*/ 2147483647 h 712"/>
              <a:gd name="T28" fmla="*/ 2147483647 w 1321"/>
              <a:gd name="T29" fmla="*/ 2147483647 h 712"/>
              <a:gd name="T30" fmla="*/ 2147483647 w 1321"/>
              <a:gd name="T31" fmla="*/ 2147483647 h 712"/>
              <a:gd name="T32" fmla="*/ 2147483647 w 1321"/>
              <a:gd name="T33" fmla="*/ 2147483647 h 712"/>
              <a:gd name="T34" fmla="*/ 2147483647 w 1321"/>
              <a:gd name="T35" fmla="*/ 2147483647 h 712"/>
              <a:gd name="T36" fmla="*/ 2147483647 w 1321"/>
              <a:gd name="T37" fmla="*/ 2147483647 h 712"/>
              <a:gd name="T38" fmla="*/ 2147483647 w 1321"/>
              <a:gd name="T39" fmla="*/ 2147483647 h 712"/>
              <a:gd name="T40" fmla="*/ 2147483647 w 1321"/>
              <a:gd name="T41" fmla="*/ 2147483647 h 712"/>
              <a:gd name="T42" fmla="*/ 2147483647 w 1321"/>
              <a:gd name="T43" fmla="*/ 2147483647 h 712"/>
              <a:gd name="T44" fmla="*/ 2147483647 w 1321"/>
              <a:gd name="T45" fmla="*/ 2147483647 h 712"/>
              <a:gd name="T46" fmla="*/ 2147483647 w 1321"/>
              <a:gd name="T47" fmla="*/ 2147483647 h 712"/>
              <a:gd name="T48" fmla="*/ 2147483647 w 1321"/>
              <a:gd name="T49" fmla="*/ 2147483647 h 712"/>
              <a:gd name="T50" fmla="*/ 2147483647 w 1321"/>
              <a:gd name="T51" fmla="*/ 2147483647 h 712"/>
              <a:gd name="T52" fmla="*/ 2147483647 w 1321"/>
              <a:gd name="T53" fmla="*/ 2147483647 h 712"/>
              <a:gd name="T54" fmla="*/ 2147483647 w 1321"/>
              <a:gd name="T55" fmla="*/ 2147483647 h 712"/>
              <a:gd name="T56" fmla="*/ 0 w 1321"/>
              <a:gd name="T57" fmla="*/ 2147483647 h 712"/>
              <a:gd name="T58" fmla="*/ 0 w 1321"/>
              <a:gd name="T59" fmla="*/ 2147483647 h 712"/>
              <a:gd name="T60" fmla="*/ 2147483647 w 1321"/>
              <a:gd name="T61" fmla="*/ 2147483647 h 712"/>
              <a:gd name="T62" fmla="*/ 2147483647 w 1321"/>
              <a:gd name="T63" fmla="*/ 2147483647 h 712"/>
              <a:gd name="T64" fmla="*/ 2147483647 w 1321"/>
              <a:gd name="T65" fmla="*/ 2147483647 h 712"/>
              <a:gd name="T66" fmla="*/ 2147483647 w 1321"/>
              <a:gd name="T67" fmla="*/ 2147483647 h 712"/>
              <a:gd name="T68" fmla="*/ 2147483647 w 1321"/>
              <a:gd name="T69" fmla="*/ 2147483647 h 712"/>
              <a:gd name="T70" fmla="*/ 2147483647 w 1321"/>
              <a:gd name="T71" fmla="*/ 2147483647 h 712"/>
              <a:gd name="T72" fmla="*/ 2147483647 w 1321"/>
              <a:gd name="T73" fmla="*/ 2147483647 h 712"/>
              <a:gd name="T74" fmla="*/ 2147483647 w 1321"/>
              <a:gd name="T75" fmla="*/ 2147483647 h 712"/>
              <a:gd name="T76" fmla="*/ 2147483647 w 1321"/>
              <a:gd name="T77" fmla="*/ 2147483647 h 712"/>
              <a:gd name="T78" fmla="*/ 2147483647 w 1321"/>
              <a:gd name="T79" fmla="*/ 2147483647 h 712"/>
              <a:gd name="T80" fmla="*/ 2147483647 w 1321"/>
              <a:gd name="T81" fmla="*/ 2147483647 h 712"/>
              <a:gd name="T82" fmla="*/ 2147483647 w 1321"/>
              <a:gd name="T83" fmla="*/ 0 h 712"/>
              <a:gd name="T84" fmla="*/ 2147483647 w 1321"/>
              <a:gd name="T85" fmla="*/ 0 h 712"/>
              <a:gd name="T86" fmla="*/ 2147483647 w 1321"/>
              <a:gd name="T87" fmla="*/ 2147483647 h 712"/>
              <a:gd name="T88" fmla="*/ 2147483647 w 1321"/>
              <a:gd name="T89" fmla="*/ 2147483647 h 712"/>
              <a:gd name="T90" fmla="*/ 2147483647 w 1321"/>
              <a:gd name="T91" fmla="*/ 2147483647 h 712"/>
              <a:gd name="T92" fmla="*/ 2147483647 w 1321"/>
              <a:gd name="T93" fmla="*/ 2147483647 h 712"/>
              <a:gd name="T94" fmla="*/ 2147483647 w 1321"/>
              <a:gd name="T95" fmla="*/ 2147483647 h 712"/>
              <a:gd name="T96" fmla="*/ 2147483647 w 1321"/>
              <a:gd name="T97" fmla="*/ 2147483647 h 712"/>
              <a:gd name="T98" fmla="*/ 2147483647 w 1321"/>
              <a:gd name="T99" fmla="*/ 2147483647 h 712"/>
              <a:gd name="T100" fmla="*/ 2147483647 w 1321"/>
              <a:gd name="T101" fmla="*/ 2147483647 h 712"/>
              <a:gd name="T102" fmla="*/ 2147483647 w 1321"/>
              <a:gd name="T103" fmla="*/ 2147483647 h 712"/>
              <a:gd name="T104" fmla="*/ 2147483647 w 1321"/>
              <a:gd name="T105" fmla="*/ 214748364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alpha val="70000"/>
                </a:srgbClr>
              </a:gs>
              <a:gs pos="100000">
                <a:srgbClr val="FF0000">
                  <a:alpha val="0"/>
                </a:srgbClr>
              </a:gs>
            </a:gsLst>
            <a:lin ang="5400000" scaled="1"/>
          </a:gradFill>
          <a:ln w="9525">
            <a:noFill/>
            <a:round/>
          </a:ln>
        </p:spPr>
        <p:txBody>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endParaRPr lang="zh-CN" altLang="en-US"/>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18" name="日期占位符 3"/>
          <p:cNvSpPr>
            <a:spLocks noGrp="1"/>
          </p:cNvSpPr>
          <p:nvPr>
            <p:ph type="dt" sz="quarter" idx="10"/>
          </p:nvPr>
        </p:nvSpPr>
        <p:spPr>
          <a:noFill/>
        </p:spPr>
        <p:txBody>
          <a:bodyPr/>
          <a:lstStyle/>
          <a:p>
            <a:pPr defTabSz="877888"/>
            <a:fld id="{B90FF610-09C9-48AF-9EE9-D4B9C7D9B75C}" type="slidenum">
              <a:rPr lang="de-DE" altLang="en-US" smtClean="0"/>
              <a:pPr defTabSz="877888"/>
              <a:t>5</a:t>
            </a:fld>
            <a:endParaRPr lang="en-GB" altLang="en-US"/>
          </a:p>
        </p:txBody>
      </p:sp>
      <p:sp>
        <p:nvSpPr>
          <p:cNvPr id="9219" name="Rectangle 2"/>
          <p:cNvSpPr>
            <a:spLocks noGrp="1" noChangeArrowheads="1"/>
          </p:cNvSpPr>
          <p:nvPr>
            <p:ph type="title"/>
          </p:nvPr>
        </p:nvSpPr>
        <p:spPr/>
        <p:txBody>
          <a:bodyPr/>
          <a:lstStyle/>
          <a:p>
            <a:pPr eaLnBrk="1" hangingPunct="1"/>
            <a:r>
              <a:rPr lang="en-US" altLang="zh-CN" b="1">
                <a:solidFill>
                  <a:schemeClr val="tx1"/>
                </a:solidFill>
              </a:rPr>
              <a:t>3</a:t>
            </a:r>
            <a:r>
              <a:rPr lang="zh-CN" altLang="en-US" b="1">
                <a:solidFill>
                  <a:schemeClr val="tx1"/>
                </a:solidFill>
              </a:rPr>
              <a:t>、安全生产基本概念</a:t>
            </a:r>
          </a:p>
        </p:txBody>
      </p:sp>
      <p:sp>
        <p:nvSpPr>
          <p:cNvPr id="9221" name="Freeform 11"/>
          <p:cNvSpPr/>
          <p:nvPr/>
        </p:nvSpPr>
        <p:spPr bwMode="auto">
          <a:xfrm rot="5400000">
            <a:off x="7397750" y="2894013"/>
            <a:ext cx="1317625" cy="2520950"/>
          </a:xfrm>
          <a:custGeom>
            <a:gdLst>
              <a:gd name="T0" fmla="*/ 0 w 873"/>
              <a:gd name="T1" fmla="*/ 0 h 895"/>
              <a:gd name="T2" fmla="*/ 0 w 873"/>
              <a:gd name="T3" fmla="*/ 2147483647 h 895"/>
              <a:gd name="T4" fmla="*/ 2147483647 w 873"/>
              <a:gd name="T5" fmla="*/ 2147483647 h 895"/>
              <a:gd name="T6" fmla="*/ 0 60000 65536"/>
              <a:gd name="T7" fmla="*/ 0 60000 65536"/>
              <a:gd name="T8" fmla="*/ 0 60000 65536"/>
              <a:gd name="T9" fmla="*/ 0 w 873"/>
              <a:gd name="T10" fmla="*/ 0 h 895"/>
              <a:gd name="T11" fmla="*/ 873 w 873"/>
              <a:gd name="T12" fmla="*/ 895 h 895"/>
            </a:gdLst>
            <a:cxnLst>
              <a:cxn ang="T6">
                <a:pos x="T0" y="T1"/>
              </a:cxn>
              <a:cxn ang="T7">
                <a:pos x="T2" y="T3"/>
              </a:cxn>
              <a:cxn ang="T8">
                <a:pos x="T4" y="T5"/>
              </a:cxn>
            </a:cxnLst>
            <a:rect l="T9" t="T10" r="T11" b="T12"/>
            <a:pathLst>
              <a:path w="873" h="895">
                <a:moveTo>
                  <a:pt x="0" y="0"/>
                </a:moveTo>
                <a:lnTo>
                  <a:pt x="0" y="895"/>
                </a:lnTo>
                <a:lnTo>
                  <a:pt x="873" y="895"/>
                </a:lnTo>
              </a:path>
            </a:pathLst>
          </a:custGeom>
          <a:noFill/>
          <a:ln w="22225">
            <a:solidFill>
              <a:srgbClr val="00B0F0"/>
            </a:solidFill>
            <a:miter lim="800000"/>
          </a:ln>
        </p:spPr>
        <p:txBody>
          <a:bodyPr rot="10800000" vert="eaVert" wrap="none" lIns="0" tIns="0" rIns="0" bIns="0"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endParaRPr lang="zh-CN" altLang="en-US" sz="1200">
              <a:latin typeface="黑体" pitchFamily="49" charset="-122"/>
              <a:ea typeface="黑体" pitchFamily="49" charset="-122"/>
            </a:endParaRPr>
          </a:p>
        </p:txBody>
      </p:sp>
      <p:sp>
        <p:nvSpPr>
          <p:cNvPr id="9222" name="Freeform 12"/>
          <p:cNvSpPr/>
          <p:nvPr/>
        </p:nvSpPr>
        <p:spPr bwMode="auto">
          <a:xfrm flipH="1" flipV="1">
            <a:off x="4200525" y="4981575"/>
            <a:ext cx="2552700" cy="1096963"/>
          </a:xfrm>
          <a:custGeom>
            <a:gdLst>
              <a:gd name="T0" fmla="*/ 0 w 873"/>
              <a:gd name="T1" fmla="*/ 0 h 895"/>
              <a:gd name="T2" fmla="*/ 0 w 873"/>
              <a:gd name="T3" fmla="*/ 2147483647 h 895"/>
              <a:gd name="T4" fmla="*/ 2147483647 w 873"/>
              <a:gd name="T5" fmla="*/ 2147483647 h 895"/>
              <a:gd name="T6" fmla="*/ 0 60000 65536"/>
              <a:gd name="T7" fmla="*/ 0 60000 65536"/>
              <a:gd name="T8" fmla="*/ 0 60000 65536"/>
              <a:gd name="T9" fmla="*/ 0 w 873"/>
              <a:gd name="T10" fmla="*/ 0 h 895"/>
              <a:gd name="T11" fmla="*/ 873 w 873"/>
              <a:gd name="T12" fmla="*/ 895 h 895"/>
            </a:gdLst>
            <a:cxnLst>
              <a:cxn ang="T6">
                <a:pos x="T0" y="T1"/>
              </a:cxn>
              <a:cxn ang="T7">
                <a:pos x="T2" y="T3"/>
              </a:cxn>
              <a:cxn ang="T8">
                <a:pos x="T4" y="T5"/>
              </a:cxn>
            </a:cxnLst>
            <a:rect l="T9" t="T10" r="T11" b="T12"/>
            <a:pathLst>
              <a:path w="873" h="895">
                <a:moveTo>
                  <a:pt x="0" y="0"/>
                </a:moveTo>
                <a:lnTo>
                  <a:pt x="0" y="895"/>
                </a:lnTo>
                <a:lnTo>
                  <a:pt x="873" y="895"/>
                </a:lnTo>
              </a:path>
            </a:pathLst>
          </a:custGeom>
          <a:noFill/>
          <a:ln w="22225">
            <a:solidFill>
              <a:srgbClr val="00B0F0"/>
            </a:solidFill>
            <a:miter lim="800000"/>
          </a:ln>
        </p:spPr>
        <p:txBody>
          <a:bodyPr rot="10800000" wrap="none" lIns="0" tIns="0" rIns="0" bIns="0"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endParaRPr lang="zh-CN" altLang="en-US" sz="1200">
              <a:latin typeface="黑体" pitchFamily="49" charset="-122"/>
              <a:ea typeface="黑体" pitchFamily="49" charset="-122"/>
            </a:endParaRPr>
          </a:p>
        </p:txBody>
      </p:sp>
      <p:sp>
        <p:nvSpPr>
          <p:cNvPr id="55" name="Freeform 13"/>
          <p:cNvSpPr/>
          <p:nvPr/>
        </p:nvSpPr>
        <p:spPr bwMode="auto">
          <a:xfrm rot="5400000" flipH="1" flipV="1">
            <a:off x="1804364" y="2614633"/>
            <a:ext cx="1317625" cy="3365500"/>
          </a:xfrm>
          <a:custGeom>
            <a:gdLst>
              <a:gd name="T0" fmla="*/ 0 w 873"/>
              <a:gd name="T1" fmla="*/ 0 h 895"/>
              <a:gd name="T2" fmla="*/ 0 w 873"/>
              <a:gd name="T3" fmla="*/ 11896 h 895"/>
              <a:gd name="T4" fmla="*/ 750 w 873"/>
              <a:gd name="T5" fmla="*/ 11896 h 895"/>
              <a:gd name="T6" fmla="*/ 0 60000 65536"/>
              <a:gd name="T7" fmla="*/ 0 60000 65536"/>
              <a:gd name="T8" fmla="*/ 0 60000 65536"/>
              <a:gd name="T9" fmla="*/ 0 w 873"/>
              <a:gd name="T10" fmla="*/ 0 h 895"/>
              <a:gd name="T11" fmla="*/ 873 w 873"/>
              <a:gd name="T12" fmla="*/ 895 h 895"/>
            </a:gdLst>
            <a:cxnLst>
              <a:cxn ang="T6">
                <a:pos x="T0" y="T1"/>
              </a:cxn>
              <a:cxn ang="T7">
                <a:pos x="T2" y="T3"/>
              </a:cxn>
              <a:cxn ang="T8">
                <a:pos x="T4" y="T5"/>
              </a:cxn>
            </a:cxnLst>
            <a:rect l="T9" t="T10" r="T11" b="T12"/>
            <a:pathLst>
              <a:path w="873" h="895">
                <a:moveTo>
                  <a:pt x="0" y="0"/>
                </a:moveTo>
                <a:lnTo>
                  <a:pt x="0" y="895"/>
                </a:lnTo>
                <a:lnTo>
                  <a:pt x="873" y="895"/>
                </a:lnTo>
              </a:path>
            </a:pathLst>
          </a:custGeom>
          <a:noFill/>
          <a:ln w="22225">
            <a:solidFill>
              <a:srgbClr val="00B0F0"/>
            </a:solidFill>
            <a:miter lim="800000"/>
          </a:ln>
          <a:effectLst>
            <a:innerShdw blurRad="63500" dist="50800" dir="13500000">
              <a:prstClr val="black">
                <a:alpha val="50000"/>
              </a:prstClr>
            </a:innerShdw>
          </a:effectLst>
        </p:spPr>
        <p:txBody>
          <a:bodyPr vert="eaVert" wrap="none" lIns="0" tIns="0" rIns="0" bIns="0"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defRPr/>
            </a:pPr>
            <a:endParaRPr lang="zh-CN" altLang="en-US" sz="1200">
              <a:latin typeface="黑体" pitchFamily="49" charset="-122"/>
              <a:ea typeface="黑体" pitchFamily="49" charset="-122"/>
            </a:endParaRPr>
          </a:p>
        </p:txBody>
      </p:sp>
      <p:sp>
        <p:nvSpPr>
          <p:cNvPr id="9226" name="Freeform 10"/>
          <p:cNvSpPr/>
          <p:nvPr/>
        </p:nvSpPr>
        <p:spPr bwMode="auto">
          <a:xfrm>
            <a:off x="4125913" y="1711325"/>
            <a:ext cx="2552700" cy="1770063"/>
          </a:xfrm>
          <a:custGeom>
            <a:gdLst>
              <a:gd name="T0" fmla="*/ 0 w 873"/>
              <a:gd name="T1" fmla="*/ 0 h 895"/>
              <a:gd name="T2" fmla="*/ 0 w 873"/>
              <a:gd name="T3" fmla="*/ 2147483647 h 895"/>
              <a:gd name="T4" fmla="*/ 2147483647 w 873"/>
              <a:gd name="T5" fmla="*/ 2147483647 h 895"/>
              <a:gd name="T6" fmla="*/ 0 60000 65536"/>
              <a:gd name="T7" fmla="*/ 0 60000 65536"/>
              <a:gd name="T8" fmla="*/ 0 60000 65536"/>
              <a:gd name="T9" fmla="*/ 0 w 873"/>
              <a:gd name="T10" fmla="*/ 0 h 895"/>
              <a:gd name="T11" fmla="*/ 873 w 873"/>
              <a:gd name="T12" fmla="*/ 895 h 895"/>
            </a:gdLst>
            <a:cxnLst>
              <a:cxn ang="T6">
                <a:pos x="T0" y="T1"/>
              </a:cxn>
              <a:cxn ang="T7">
                <a:pos x="T2" y="T3"/>
              </a:cxn>
              <a:cxn ang="T8">
                <a:pos x="T4" y="T5"/>
              </a:cxn>
            </a:cxnLst>
            <a:rect l="T9" t="T10" r="T11" b="T12"/>
            <a:pathLst>
              <a:path w="873" h="895">
                <a:moveTo>
                  <a:pt x="0" y="0"/>
                </a:moveTo>
                <a:lnTo>
                  <a:pt x="0" y="895"/>
                </a:lnTo>
                <a:lnTo>
                  <a:pt x="873" y="895"/>
                </a:lnTo>
              </a:path>
            </a:pathLst>
          </a:custGeom>
          <a:noFill/>
          <a:ln w="22225">
            <a:solidFill>
              <a:srgbClr val="00B0F0"/>
            </a:solidFill>
            <a:miter lim="800000"/>
          </a:ln>
        </p:spPr>
        <p:txBody>
          <a:bodyPr wrap="none" lIns="0" tIns="0" rIns="0" bIns="0"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endParaRPr lang="zh-CN" altLang="en-US" sz="1200">
              <a:latin typeface="黑体" pitchFamily="49" charset="-122"/>
              <a:ea typeface="黑体" pitchFamily="49" charset="-122"/>
            </a:endParaRPr>
          </a:p>
        </p:txBody>
      </p:sp>
      <p:sp>
        <p:nvSpPr>
          <p:cNvPr id="57" name="圆角矩形 56"/>
          <p:cNvSpPr>
            <a:spLocks noChangeAspect="1"/>
          </p:cNvSpPr>
          <p:nvPr/>
        </p:nvSpPr>
        <p:spPr bwMode="auto">
          <a:xfrm>
            <a:off x="3480909" y="5216358"/>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0000"/>
                </a:gs>
                <a:gs pos="100000">
                  <a:srgbClr val="860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9228" name="TextBox 61"/>
          <p:cNvSpPr txBox="1">
            <a:spLocks noChangeArrowheads="1"/>
          </p:cNvSpPr>
          <p:nvPr/>
        </p:nvSpPr>
        <p:spPr bwMode="auto">
          <a:xfrm>
            <a:off x="3506788" y="5278438"/>
            <a:ext cx="379412"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3</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59" name="圆角矩形 58"/>
          <p:cNvSpPr>
            <a:spLocks noChangeAspect="1"/>
          </p:cNvSpPr>
          <p:nvPr/>
        </p:nvSpPr>
        <p:spPr bwMode="auto">
          <a:xfrm>
            <a:off x="994709" y="2719400"/>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3219E"/>
                </a:gs>
                <a:gs pos="100000">
                  <a:srgbClr val="610348"/>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9230" name="TextBox 61"/>
          <p:cNvSpPr txBox="1">
            <a:spLocks noChangeArrowheads="1"/>
          </p:cNvSpPr>
          <p:nvPr/>
        </p:nvSpPr>
        <p:spPr bwMode="auto">
          <a:xfrm>
            <a:off x="1022350" y="2782888"/>
            <a:ext cx="379413" cy="30638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4</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61" name="圆角矩形 60"/>
          <p:cNvSpPr>
            <a:spLocks noChangeAspect="1"/>
          </p:cNvSpPr>
          <p:nvPr/>
        </p:nvSpPr>
        <p:spPr bwMode="auto">
          <a:xfrm>
            <a:off x="3633408" y="1430144"/>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6EFF01"/>
                </a:gs>
                <a:gs pos="100000">
                  <a:srgbClr val="0F5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9232" name="TextBox 61"/>
          <p:cNvSpPr txBox="1">
            <a:spLocks noChangeArrowheads="1"/>
          </p:cNvSpPr>
          <p:nvPr/>
        </p:nvSpPr>
        <p:spPr bwMode="auto">
          <a:xfrm>
            <a:off x="3660775" y="1492250"/>
            <a:ext cx="379413"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1</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63" name="AutoShape 3"/>
          <p:cNvSpPr>
            <a:spLocks noChangeArrowheads="1"/>
          </p:cNvSpPr>
          <p:nvPr/>
        </p:nvSpPr>
        <p:spPr bwMode="auto">
          <a:xfrm>
            <a:off x="4188253" y="1295868"/>
            <a:ext cx="2735809" cy="637714"/>
          </a:xfrm>
          <a:prstGeom prst="roundRect">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64" name="TextBox 63"/>
          <p:cNvSpPr txBox="1"/>
          <p:nvPr/>
        </p:nvSpPr>
        <p:spPr bwMode="auto">
          <a:xfrm>
            <a:off x="4280857" y="1362078"/>
            <a:ext cx="2423040" cy="374571"/>
          </a:xfrm>
          <a:prstGeom prst="round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buClr>
                <a:schemeClr val="hlink"/>
              </a:buClr>
              <a:defRPr/>
            </a:pPr>
            <a:r>
              <a:rPr lang="zh-CN" altLang="en-US" sz="160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生产过程中的安全</a:t>
            </a:r>
          </a:p>
        </p:txBody>
      </p:sp>
      <p:sp>
        <p:nvSpPr>
          <p:cNvPr id="65" name="AutoShape 3"/>
          <p:cNvSpPr>
            <a:spLocks noChangeArrowheads="1"/>
          </p:cNvSpPr>
          <p:nvPr/>
        </p:nvSpPr>
        <p:spPr bwMode="auto">
          <a:xfrm>
            <a:off x="1566214" y="2647962"/>
            <a:ext cx="2428891" cy="637714"/>
          </a:xfrm>
          <a:prstGeom prst="roundRect">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66" name="TextBox 65"/>
          <p:cNvSpPr txBox="1"/>
          <p:nvPr/>
        </p:nvSpPr>
        <p:spPr bwMode="auto">
          <a:xfrm>
            <a:off x="1515941" y="2714172"/>
            <a:ext cx="2341024" cy="374571"/>
          </a:xfrm>
          <a:prstGeom prst="round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buClr>
                <a:schemeClr val="hlink"/>
              </a:buClr>
              <a:defRPr/>
            </a:pPr>
            <a:r>
              <a:rPr lang="zh-CN" altLang="en-US" sz="160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工伤保险</a:t>
            </a:r>
          </a:p>
        </p:txBody>
      </p:sp>
      <p:sp>
        <p:nvSpPr>
          <p:cNvPr id="67" name="AutoShape 3"/>
          <p:cNvSpPr>
            <a:spLocks noChangeArrowheads="1"/>
          </p:cNvSpPr>
          <p:nvPr/>
        </p:nvSpPr>
        <p:spPr bwMode="auto">
          <a:xfrm>
            <a:off x="7381097" y="3581884"/>
            <a:ext cx="2357454" cy="637714"/>
          </a:xfrm>
          <a:prstGeom prst="roundRect">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68" name="TextBox 67"/>
          <p:cNvSpPr txBox="1"/>
          <p:nvPr/>
        </p:nvSpPr>
        <p:spPr bwMode="auto">
          <a:xfrm>
            <a:off x="7473700" y="3648094"/>
            <a:ext cx="2087940" cy="374571"/>
          </a:xfrm>
          <a:prstGeom prst="round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buClr>
                <a:schemeClr val="hlink"/>
              </a:buClr>
              <a:defRPr/>
            </a:pPr>
            <a:r>
              <a:rPr lang="zh-CN" altLang="en-US" sz="160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事故及伤亡事故</a:t>
            </a:r>
          </a:p>
        </p:txBody>
      </p:sp>
      <p:sp>
        <p:nvSpPr>
          <p:cNvPr id="69" name="圆角矩形 68"/>
          <p:cNvSpPr>
            <a:spLocks noChangeAspect="1"/>
          </p:cNvSpPr>
          <p:nvPr/>
        </p:nvSpPr>
        <p:spPr bwMode="auto">
          <a:xfrm>
            <a:off x="6858303" y="3716160"/>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9240" name="TextBox 61"/>
          <p:cNvSpPr txBox="1">
            <a:spLocks noChangeArrowheads="1"/>
          </p:cNvSpPr>
          <p:nvPr/>
        </p:nvSpPr>
        <p:spPr bwMode="auto">
          <a:xfrm>
            <a:off x="6884988" y="3778250"/>
            <a:ext cx="379412"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2</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1" name="AutoShape 3"/>
          <p:cNvSpPr>
            <a:spLocks noChangeArrowheads="1"/>
          </p:cNvSpPr>
          <p:nvPr/>
        </p:nvSpPr>
        <p:spPr bwMode="auto">
          <a:xfrm>
            <a:off x="3995105" y="5076854"/>
            <a:ext cx="2664371" cy="637714"/>
          </a:xfrm>
          <a:prstGeom prst="roundRect">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72" name="TextBox 71"/>
          <p:cNvSpPr txBox="1"/>
          <p:nvPr/>
        </p:nvSpPr>
        <p:spPr bwMode="auto">
          <a:xfrm>
            <a:off x="4079541" y="5143064"/>
            <a:ext cx="2359769" cy="374571"/>
          </a:xfrm>
          <a:prstGeom prst="round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buClr>
                <a:schemeClr val="hlink"/>
              </a:buClr>
              <a:defRPr/>
            </a:pPr>
            <a:r>
              <a:rPr lang="zh-CN" altLang="en-US" sz="160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工伤</a:t>
            </a:r>
          </a:p>
        </p:txBody>
      </p:sp>
      <p:sp>
        <p:nvSpPr>
          <p:cNvPr id="9243" name="TextBox 32"/>
          <p:cNvSpPr txBox="1">
            <a:spLocks noChangeArrowheads="1"/>
          </p:cNvSpPr>
          <p:nvPr/>
        </p:nvSpPr>
        <p:spPr bwMode="auto">
          <a:xfrm>
            <a:off x="593725" y="3433763"/>
            <a:ext cx="3259138" cy="1384300"/>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r>
              <a:rPr lang="zh-CN" altLang="en-US" sz="1400">
                <a:latin typeface="微软雅黑" panose="020b0503020204020204" pitchFamily="34" charset="-122"/>
                <a:ea typeface="微软雅黑" panose="020b0503020204020204" pitchFamily="34" charset="-122"/>
              </a:rPr>
              <a:t>       又称职业伤害险，是指劳动者由于工作原因并在工作过程中遭受意外伤害，或因职业危害因素引起职业病，由国家或社会给负伤、致残及死亡者生前供养亲属提供必要的物质帮助的一种社会保险制度。</a:t>
            </a:r>
            <a:endParaRPr lang="en-US" altLang="zh-CN" sz="1400">
              <a:latin typeface="微软雅黑" panose="020b0503020204020204" pitchFamily="34" charset="-122"/>
              <a:ea typeface="微软雅黑" panose="020b0503020204020204" pitchFamily="34" charset="-122"/>
            </a:endParaRPr>
          </a:p>
        </p:txBody>
      </p:sp>
      <p:sp>
        <p:nvSpPr>
          <p:cNvPr id="9244" name="TextBox 32"/>
          <p:cNvSpPr txBox="1">
            <a:spLocks noChangeArrowheads="1"/>
          </p:cNvSpPr>
          <p:nvPr/>
        </p:nvSpPr>
        <p:spPr bwMode="auto">
          <a:xfrm>
            <a:off x="4522788" y="2243138"/>
            <a:ext cx="2714625" cy="73818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r>
              <a:rPr lang="zh-CN" altLang="en-US" sz="1400">
                <a:latin typeface="微软雅黑" panose="020b0503020204020204" pitchFamily="34" charset="-122"/>
                <a:ea typeface="微软雅黑" panose="020b0503020204020204" pitchFamily="34" charset="-122"/>
              </a:rPr>
              <a:t>       不发生工伤事故。职业病、设备或财产损失的状态，即人不受伤害，物不受损失。</a:t>
            </a:r>
            <a:endParaRPr lang="en-US" altLang="zh-CN" sz="1400">
              <a:latin typeface="微软雅黑" panose="020b0503020204020204" pitchFamily="34" charset="-122"/>
              <a:ea typeface="微软雅黑" panose="020b0503020204020204" pitchFamily="34" charset="-122"/>
            </a:endParaRPr>
          </a:p>
        </p:txBody>
      </p:sp>
      <p:sp>
        <p:nvSpPr>
          <p:cNvPr id="9245" name="TextBox 32"/>
          <p:cNvSpPr txBox="1">
            <a:spLocks noChangeArrowheads="1"/>
          </p:cNvSpPr>
          <p:nvPr/>
        </p:nvSpPr>
        <p:spPr bwMode="auto">
          <a:xfrm>
            <a:off x="6996113" y="4505325"/>
            <a:ext cx="2714625" cy="95408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r>
              <a:rPr lang="zh-CN" altLang="en-US" sz="1400">
                <a:latin typeface="微软雅黑" panose="020b0503020204020204" pitchFamily="34" charset="-122"/>
                <a:ea typeface="微软雅黑" panose="020b0503020204020204" pitchFamily="34" charset="-122"/>
              </a:rPr>
              <a:t>       造成死亡、疾病、伤害和财产损失及其它损失的意外事件，伤亡事故指员工在劳动过程中发生的人身伤害和急性中毒事故。</a:t>
            </a:r>
            <a:endParaRPr lang="en-US" altLang="zh-CN" sz="1400">
              <a:latin typeface="微软雅黑" panose="020b0503020204020204" pitchFamily="34" charset="-122"/>
              <a:ea typeface="微软雅黑" panose="020b0503020204020204" pitchFamily="34" charset="-122"/>
            </a:endParaRPr>
          </a:p>
        </p:txBody>
      </p:sp>
      <p:sp>
        <p:nvSpPr>
          <p:cNvPr id="9246" name="TextBox 32"/>
          <p:cNvSpPr txBox="1">
            <a:spLocks noChangeArrowheads="1"/>
          </p:cNvSpPr>
          <p:nvPr/>
        </p:nvSpPr>
        <p:spPr bwMode="auto">
          <a:xfrm>
            <a:off x="1522413" y="5886450"/>
            <a:ext cx="4002087" cy="73818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r>
              <a:rPr lang="zh-CN" altLang="en-US" sz="1400">
                <a:latin typeface="微软雅黑" panose="020b0503020204020204" pitchFamily="34" charset="-122"/>
                <a:ea typeface="微软雅黑" panose="020b0503020204020204" pitchFamily="34" charset="-122"/>
              </a:rPr>
              <a:t>       也称职业伤害，是指劳动者（职工）在工作或者其他职业活动中因意外事故伤害和职业病造成的伤残和死亡。</a:t>
            </a:r>
            <a:endParaRPr lang="en-US" altLang="zh-CN" sz="1400">
              <a:latin typeface="微软雅黑" panose="020b0503020204020204" pitchFamily="34" charset="-122"/>
              <a:ea typeface="微软雅黑" panose="020b0503020204020204" pitchFamily="34" charset="-122"/>
            </a:endParaRPr>
          </a:p>
        </p:txBody>
      </p:sp>
      <p:sp>
        <p:nvSpPr>
          <p:cNvPr id="77" name="TextBox 146"/>
          <p:cNvSpPr txBox="1">
            <a:spLocks noChangeArrowheads="1"/>
          </p:cNvSpPr>
          <p:nvPr/>
        </p:nvSpPr>
        <p:spPr bwMode="auto">
          <a:xfrm>
            <a:off x="4566609" y="4005284"/>
            <a:ext cx="1857388" cy="461665"/>
          </a:xfrm>
          <a:prstGeom prst="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r>
              <a:rPr lang="zh-CN" altLang="en-US"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安全生产</a:t>
            </a:r>
            <a:endParaRPr lang="en-US" altLang="zh-CN"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42" name="日期占位符 3"/>
          <p:cNvSpPr>
            <a:spLocks noGrp="1"/>
          </p:cNvSpPr>
          <p:nvPr>
            <p:ph type="dt" sz="quarter" idx="10"/>
          </p:nvPr>
        </p:nvSpPr>
        <p:spPr>
          <a:noFill/>
        </p:spPr>
        <p:txBody>
          <a:bodyPr/>
          <a:lstStyle/>
          <a:p>
            <a:pPr defTabSz="877888"/>
            <a:fld id="{84A95913-A170-465A-BF06-B970DF316A65}" type="slidenum">
              <a:rPr lang="de-DE" altLang="en-US" smtClean="0"/>
              <a:pPr defTabSz="877888"/>
              <a:t>6</a:t>
            </a:fld>
            <a:endParaRPr lang="en-GB" altLang="en-US"/>
          </a:p>
        </p:txBody>
      </p:sp>
      <p:sp>
        <p:nvSpPr>
          <p:cNvPr id="10243" name="Rectangle 2"/>
          <p:cNvSpPr>
            <a:spLocks noGrp="1" noChangeArrowheads="1"/>
          </p:cNvSpPr>
          <p:nvPr>
            <p:ph type="title"/>
          </p:nvPr>
        </p:nvSpPr>
        <p:spPr/>
        <p:txBody>
          <a:bodyPr/>
          <a:lstStyle/>
          <a:p>
            <a:pPr eaLnBrk="1" hangingPunct="1"/>
            <a:r>
              <a:rPr lang="en-US" altLang="zh-CN" b="1">
                <a:solidFill>
                  <a:schemeClr val="tx1"/>
                </a:solidFill>
              </a:rPr>
              <a:t>4</a:t>
            </a:r>
            <a:r>
              <a:rPr lang="zh-CN" altLang="en-US" b="1">
                <a:solidFill>
                  <a:schemeClr val="tx1"/>
                </a:solidFill>
              </a:rPr>
              <a:t>、安全管理基本概念</a:t>
            </a:r>
          </a:p>
        </p:txBody>
      </p:sp>
      <p:grpSp>
        <p:nvGrpSpPr>
          <p:cNvPr id="10245" name="组合 23"/>
          <p:cNvGrpSpPr/>
          <p:nvPr/>
        </p:nvGrpSpPr>
        <p:grpSpPr>
          <a:xfrm>
            <a:off x="1065213" y="4100513"/>
            <a:ext cx="3786187" cy="1928812"/>
            <a:chOff x="4938689" y="3803653"/>
            <a:chExt cx="3160156" cy="1208243"/>
          </a:xfrm>
        </p:grpSpPr>
        <p:sp>
          <p:nvSpPr>
            <p:cNvPr id="17" name="圆角矩形 16"/>
            <p:cNvSpPr/>
            <p:nvPr/>
          </p:nvSpPr>
          <p:spPr bwMode="auto">
            <a:xfrm>
              <a:off x="4938689" y="3803653"/>
              <a:ext cx="3160156" cy="1208243"/>
            </a:xfrm>
            <a:prstGeom prst="roundRect">
              <a:avLst>
                <a:gd name="adj" fmla="val 7848"/>
              </a:avLst>
            </a:prstGeom>
            <a:gradFill flip="none" rotWithShape="1">
              <a:gsLst>
                <a:gs pos="30000">
                  <a:schemeClr val="bg1"/>
                </a:gs>
                <a:gs pos="100000">
                  <a:schemeClr val="bg1">
                    <a:lumMod val="75000"/>
                  </a:schemeClr>
                </a:gs>
              </a:gsLst>
              <a:lin ang="2700000" scaled="1"/>
            </a:gradFill>
            <a:ln w="38100">
              <a:gradFill flip="none" rotWithShape="1">
                <a:gsLst>
                  <a:gs pos="0">
                    <a:srgbClr val="00B0F0"/>
                  </a:gs>
                  <a:gs pos="100000">
                    <a:srgbClr val="002060"/>
                  </a:gs>
                </a:gsLst>
                <a:lin ang="16200000" scaled="1"/>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0262" name="矩形 87"/>
            <p:cNvSpPr>
              <a:spLocks noChangeArrowheads="1"/>
            </p:cNvSpPr>
            <p:nvPr/>
          </p:nvSpPr>
          <p:spPr bwMode="auto">
            <a:xfrm>
              <a:off x="4968209" y="4022248"/>
              <a:ext cx="3101117" cy="75190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fontAlgn="ctr" hangingPunct="0">
                <a:buClr>
                  <a:srgbClr val="FF0000"/>
                </a:buClr>
                <a:buSzPct val="70000"/>
              </a:pPr>
              <a:r>
                <a:rPr lang="zh-CN" altLang="en-US" sz="1600">
                  <a:solidFill>
                    <a:srgbClr val="FF0000"/>
                  </a:solidFill>
                  <a:latin typeface="微软雅黑" panose="020b0503020204020204" pitchFamily="34" charset="-122"/>
                  <a:ea typeface="微软雅黑" panose="020b0503020204020204" pitchFamily="34" charset="-122"/>
                </a:rPr>
                <a:t>安全生产责任制</a:t>
              </a:r>
              <a:endParaRPr lang="en-US" altLang="zh-CN" sz="1600">
                <a:solidFill>
                  <a:srgbClr val="FF0000"/>
                </a:solidFill>
                <a:latin typeface="微软雅黑" panose="020b0503020204020204" pitchFamily="34" charset="-122"/>
                <a:ea typeface="微软雅黑" panose="020b0503020204020204" pitchFamily="34" charset="-122"/>
              </a:endParaRPr>
            </a:p>
            <a:p>
              <a:pPr algn="l" eaLnBrk="0" fontAlgn="ctr" hangingPunct="0">
                <a:buClr>
                  <a:srgbClr val="FF0000"/>
                </a:buClr>
                <a:buSzPct val="70000"/>
              </a:pPr>
              <a:r>
                <a:rPr lang="zh-CN" altLang="en-US" sz="1400">
                  <a:latin typeface="微软雅黑" panose="020b0503020204020204" pitchFamily="34" charset="-122"/>
                  <a:ea typeface="微软雅黑" panose="020b0503020204020204" pitchFamily="34" charset="-122"/>
                </a:rPr>
                <a:t>       根据安全生产法律法规和企业生产实际，将各级领导、职能部门、工程技术人员、岗位操作人员在安全生产方面应该做的事及应负的责任加以明确规定的一种制度</a:t>
              </a:r>
            </a:p>
          </p:txBody>
        </p:sp>
      </p:grpSp>
      <p:grpSp>
        <p:nvGrpSpPr>
          <p:cNvPr id="10246" name="组合 23"/>
          <p:cNvGrpSpPr/>
          <p:nvPr/>
        </p:nvGrpSpPr>
        <p:grpSpPr>
          <a:xfrm>
            <a:off x="1022350" y="1743075"/>
            <a:ext cx="3786188" cy="1928813"/>
            <a:chOff x="4938689" y="3803653"/>
            <a:chExt cx="3160156" cy="1208243"/>
          </a:xfrm>
        </p:grpSpPr>
        <p:sp>
          <p:nvSpPr>
            <p:cNvPr id="20" name="圆角矩形 19"/>
            <p:cNvSpPr/>
            <p:nvPr/>
          </p:nvSpPr>
          <p:spPr bwMode="auto">
            <a:xfrm>
              <a:off x="4938689" y="3803653"/>
              <a:ext cx="3160156" cy="1208243"/>
            </a:xfrm>
            <a:prstGeom prst="roundRect">
              <a:avLst>
                <a:gd name="adj" fmla="val 7848"/>
              </a:avLst>
            </a:prstGeom>
            <a:gradFill flip="none" rotWithShape="1">
              <a:gsLst>
                <a:gs pos="30000">
                  <a:schemeClr val="bg1"/>
                </a:gs>
                <a:gs pos="100000">
                  <a:schemeClr val="bg1">
                    <a:lumMod val="75000"/>
                  </a:schemeClr>
                </a:gs>
              </a:gsLst>
              <a:lin ang="2700000" scaled="1"/>
            </a:gradFill>
            <a:ln w="38100">
              <a:gradFill flip="none" rotWithShape="1">
                <a:gsLst>
                  <a:gs pos="0">
                    <a:srgbClr val="00B0F0"/>
                  </a:gs>
                  <a:gs pos="100000">
                    <a:srgbClr val="002060"/>
                  </a:gs>
                </a:gsLst>
                <a:lin ang="16200000" scaled="1"/>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0260" name="矩形 87"/>
            <p:cNvSpPr>
              <a:spLocks noChangeArrowheads="1"/>
            </p:cNvSpPr>
            <p:nvPr/>
          </p:nvSpPr>
          <p:spPr bwMode="auto">
            <a:xfrm>
              <a:off x="4968209" y="3982644"/>
              <a:ext cx="3101117" cy="88686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fontAlgn="ctr" hangingPunct="0">
                <a:buClr>
                  <a:srgbClr val="FF0000"/>
                </a:buClr>
                <a:buSzPct val="70000"/>
              </a:pPr>
              <a:r>
                <a:rPr lang="zh-CN" altLang="en-US" sz="1600">
                  <a:solidFill>
                    <a:srgbClr val="FF0000"/>
                  </a:solidFill>
                  <a:latin typeface="微软雅黑" panose="020b0503020204020204" pitchFamily="34" charset="-122"/>
                  <a:ea typeface="微软雅黑" panose="020b0503020204020204" pitchFamily="34" charset="-122"/>
                </a:rPr>
                <a:t>安全生产</a:t>
              </a:r>
              <a:endParaRPr lang="en-US" altLang="zh-CN" sz="1600">
                <a:solidFill>
                  <a:srgbClr val="FF0000"/>
                </a:solidFill>
                <a:latin typeface="微软雅黑" panose="020b0503020204020204" pitchFamily="34" charset="-122"/>
                <a:ea typeface="微软雅黑" panose="020b0503020204020204" pitchFamily="34" charset="-122"/>
              </a:endParaRPr>
            </a:p>
            <a:p>
              <a:pPr algn="l" eaLnBrk="0" fontAlgn="ctr" hangingPunct="0">
                <a:buClr>
                  <a:srgbClr val="FF0000"/>
                </a:buClr>
                <a:buSzPct val="70000"/>
              </a:pPr>
              <a:r>
                <a:rPr lang="zh-CN" altLang="en-US" sz="1400">
                  <a:latin typeface="微软雅黑" panose="020b0503020204020204" pitchFamily="34" charset="-122"/>
                  <a:ea typeface="微软雅黑" panose="020b0503020204020204" pitchFamily="34" charset="-122"/>
                </a:rPr>
                <a:t>       指为了使劳动过程在符合安全的物质条件和工作秩序下进行，防止伤亡事故、设备事故及各种再好的发生，保障劳动者的安全健康和作业过程的正常进行而采取的各种措施和从事的一切活动</a:t>
              </a:r>
            </a:p>
          </p:txBody>
        </p:sp>
      </p:grpSp>
      <p:grpSp>
        <p:nvGrpSpPr>
          <p:cNvPr id="10247" name="组合 23"/>
          <p:cNvGrpSpPr/>
          <p:nvPr/>
        </p:nvGrpSpPr>
        <p:grpSpPr>
          <a:xfrm>
            <a:off x="5337175" y="1743075"/>
            <a:ext cx="3786188" cy="1928813"/>
            <a:chOff x="4938689" y="3803653"/>
            <a:chExt cx="3160156" cy="1208243"/>
          </a:xfrm>
        </p:grpSpPr>
        <p:sp>
          <p:nvSpPr>
            <p:cNvPr id="23" name="圆角矩形 22"/>
            <p:cNvSpPr/>
            <p:nvPr/>
          </p:nvSpPr>
          <p:spPr bwMode="auto">
            <a:xfrm>
              <a:off x="4938689" y="3803653"/>
              <a:ext cx="3160156" cy="1208243"/>
            </a:xfrm>
            <a:prstGeom prst="roundRect">
              <a:avLst>
                <a:gd name="adj" fmla="val 7848"/>
              </a:avLst>
            </a:prstGeom>
            <a:gradFill flip="none" rotWithShape="1">
              <a:gsLst>
                <a:gs pos="30000">
                  <a:schemeClr val="bg1"/>
                </a:gs>
                <a:gs pos="100000">
                  <a:schemeClr val="bg1">
                    <a:lumMod val="75000"/>
                  </a:schemeClr>
                </a:gs>
              </a:gsLst>
              <a:lin ang="2700000" scaled="1"/>
            </a:gradFill>
            <a:ln w="38100">
              <a:gradFill flip="none" rotWithShape="1">
                <a:gsLst>
                  <a:gs pos="0">
                    <a:srgbClr val="00B0F0"/>
                  </a:gs>
                  <a:gs pos="100000">
                    <a:srgbClr val="002060"/>
                  </a:gs>
                </a:gsLst>
                <a:lin ang="16200000" scaled="1"/>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0258" name="矩形 87"/>
            <p:cNvSpPr>
              <a:spLocks noChangeArrowheads="1"/>
            </p:cNvSpPr>
            <p:nvPr/>
          </p:nvSpPr>
          <p:spPr bwMode="auto">
            <a:xfrm>
              <a:off x="4968209" y="4022248"/>
              <a:ext cx="3101117" cy="75190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fontAlgn="ctr" hangingPunct="0">
                <a:buClr>
                  <a:srgbClr val="FF0000"/>
                </a:buClr>
                <a:buSzPct val="70000"/>
              </a:pPr>
              <a:r>
                <a:rPr lang="zh-CN" altLang="en-US" sz="1600">
                  <a:solidFill>
                    <a:srgbClr val="FF0000"/>
                  </a:solidFill>
                  <a:latin typeface="微软雅黑" panose="020b0503020204020204" pitchFamily="34" charset="-122"/>
                  <a:ea typeface="微软雅黑" panose="020b0503020204020204" pitchFamily="34" charset="-122"/>
                </a:rPr>
                <a:t>安全管理</a:t>
              </a:r>
              <a:endParaRPr lang="en-US" altLang="zh-CN" sz="1600">
                <a:solidFill>
                  <a:srgbClr val="FF0000"/>
                </a:solidFill>
                <a:latin typeface="微软雅黑" panose="020b0503020204020204" pitchFamily="34" charset="-122"/>
                <a:ea typeface="微软雅黑" panose="020b0503020204020204" pitchFamily="34" charset="-122"/>
              </a:endParaRPr>
            </a:p>
            <a:p>
              <a:pPr algn="l" eaLnBrk="0" fontAlgn="ctr" hangingPunct="0">
                <a:buClr>
                  <a:srgbClr val="FF0000"/>
                </a:buClr>
                <a:buSzPct val="70000"/>
              </a:pPr>
              <a:r>
                <a:rPr lang="zh-CN" altLang="en-US" sz="1400">
                  <a:latin typeface="微软雅黑" panose="020b0503020204020204" pitchFamily="34" charset="-122"/>
                  <a:ea typeface="微软雅黑" panose="020b0503020204020204" pitchFamily="34" charset="-122"/>
                </a:rPr>
                <a:t>       以国家法律、法规、规定和技术标准为依据，采取各种手段，对生产经营单位的生产经营活动的安全状况实施有效制约的一切活动</a:t>
              </a:r>
            </a:p>
          </p:txBody>
        </p:sp>
      </p:grpSp>
      <p:grpSp>
        <p:nvGrpSpPr>
          <p:cNvPr id="10248" name="组合 23"/>
          <p:cNvGrpSpPr/>
          <p:nvPr/>
        </p:nvGrpSpPr>
        <p:grpSpPr>
          <a:xfrm>
            <a:off x="5337175" y="4100513"/>
            <a:ext cx="3786188" cy="1958975"/>
            <a:chOff x="5117566" y="3803653"/>
            <a:chExt cx="3160156" cy="1227526"/>
          </a:xfrm>
        </p:grpSpPr>
        <p:sp>
          <p:nvSpPr>
            <p:cNvPr id="26" name="圆角矩形 25"/>
            <p:cNvSpPr/>
            <p:nvPr/>
          </p:nvSpPr>
          <p:spPr bwMode="auto">
            <a:xfrm>
              <a:off x="5117566" y="3803653"/>
              <a:ext cx="3160156" cy="1208243"/>
            </a:xfrm>
            <a:prstGeom prst="roundRect">
              <a:avLst>
                <a:gd name="adj" fmla="val 7848"/>
              </a:avLst>
            </a:prstGeom>
            <a:gradFill flip="none" rotWithShape="1">
              <a:gsLst>
                <a:gs pos="30000">
                  <a:schemeClr val="bg1"/>
                </a:gs>
                <a:gs pos="100000">
                  <a:schemeClr val="bg1">
                    <a:lumMod val="75000"/>
                  </a:schemeClr>
                </a:gs>
              </a:gsLst>
              <a:lin ang="2700000" scaled="1"/>
            </a:gradFill>
            <a:ln w="38100">
              <a:gradFill flip="none" rotWithShape="1">
                <a:gsLst>
                  <a:gs pos="0">
                    <a:srgbClr val="00B0F0"/>
                  </a:gs>
                  <a:gs pos="100000">
                    <a:srgbClr val="002060"/>
                  </a:gs>
                </a:gsLst>
                <a:lin ang="16200000" scaled="1"/>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7" name="矩形 87"/>
            <p:cNvSpPr>
              <a:spLocks noChangeArrowheads="1"/>
            </p:cNvSpPr>
            <p:nvPr/>
          </p:nvSpPr>
          <p:spPr bwMode="auto">
            <a:xfrm>
              <a:off x="5153342" y="3874280"/>
              <a:ext cx="3100530" cy="1156899"/>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fontAlgn="ctr" hangingPunct="0">
                <a:buClr>
                  <a:srgbClr val="FF0000"/>
                </a:buClr>
                <a:buSzPct val="70000"/>
                <a:defRPr/>
              </a:pPr>
              <a:r>
                <a:rPr lang="zh-CN" altLang="en-US" sz="1600">
                  <a:solidFill>
                    <a:srgbClr val="FF0000"/>
                  </a:solidFill>
                  <a:latin typeface="微软雅黑" panose="020b0503020204020204" pitchFamily="34" charset="-122"/>
                  <a:ea typeface="微软雅黑" panose="020b0503020204020204" pitchFamily="34" charset="-122"/>
                </a:rPr>
                <a:t>安全生产责任制的作用</a:t>
              </a:r>
              <a:endParaRPr lang="en-US" altLang="zh-CN" sz="1600">
                <a:solidFill>
                  <a:srgbClr val="FF0000"/>
                </a:solidFill>
                <a:latin typeface="微软雅黑" panose="020b0503020204020204" pitchFamily="34" charset="-122"/>
                <a:ea typeface="微软雅黑" panose="020b0503020204020204" pitchFamily="34" charset="-122"/>
              </a:endParaRPr>
            </a:p>
            <a:p>
              <a:pPr marL="342900" indent="-342900" algn="l" eaLnBrk="0" fontAlgn="ctr" hangingPunct="0">
                <a:buClr>
                  <a:srgbClr val="FF0000"/>
                </a:buClr>
                <a:buSzPct val="70000"/>
                <a:defRPr/>
              </a:pPr>
              <a:r>
                <a:rPr lang="en-US" altLang="zh-CN" sz="1400">
                  <a:latin typeface="微软雅黑" panose="020b0503020204020204" pitchFamily="34" charset="-122"/>
                  <a:ea typeface="微软雅黑" panose="020b0503020204020204" pitchFamily="34" charset="-122"/>
                </a:rPr>
                <a:t>1. </a:t>
              </a:r>
              <a:r>
                <a:rPr lang="zh-CN" altLang="en-US" sz="1400">
                  <a:latin typeface="微软雅黑" panose="020b0503020204020204" pitchFamily="34" charset="-122"/>
                  <a:ea typeface="微软雅黑" panose="020b0503020204020204" pitchFamily="34" charset="-122"/>
                </a:rPr>
                <a:t>明确了单位的主要负责人及其他负责人，各有关部门和员工在生产经营活动中应负的责任</a:t>
              </a:r>
              <a:r>
                <a:rPr lang="en-US" altLang="zh-CN" sz="1400">
                  <a:latin typeface="微软雅黑" panose="020b0503020204020204" pitchFamily="34" charset="-122"/>
                  <a:ea typeface="微软雅黑" panose="020b0503020204020204" pitchFamily="34" charset="-122"/>
                </a:rPr>
                <a:t>.</a:t>
              </a:r>
            </a:p>
            <a:p>
              <a:pPr marL="342900" indent="-342900" algn="l" eaLnBrk="0" fontAlgn="ctr" hangingPunct="0">
                <a:buClr>
                  <a:srgbClr val="FF0000"/>
                </a:buClr>
                <a:buSzPct val="70000"/>
                <a:defRPr/>
              </a:pPr>
              <a:r>
                <a:rPr lang="en-US" altLang="zh-CN" sz="1400">
                  <a:latin typeface="微软雅黑" panose="020b0503020204020204" pitchFamily="34" charset="-122"/>
                  <a:ea typeface="微软雅黑" panose="020b0503020204020204" pitchFamily="34" charset="-122"/>
                </a:rPr>
                <a:t>2.</a:t>
              </a:r>
              <a:r>
                <a:rPr lang="zh-CN" altLang="en-US" sz="1400">
                  <a:latin typeface="微软雅黑" panose="020b0503020204020204" pitchFamily="34" charset="-122"/>
                  <a:ea typeface="微软雅黑" panose="020b0503020204020204" pitchFamily="34" charset="-122"/>
                </a:rPr>
                <a:t>在各部门及员工之间，建立一种分个明确、运行有效、责任落实的制度、有利于把安全工作落到实处。</a:t>
              </a:r>
              <a:endParaRPr lang="en-US" altLang="zh-CN" sz="1400">
                <a:latin typeface="微软雅黑" panose="020b0503020204020204" pitchFamily="34" charset="-122"/>
                <a:ea typeface="微软雅黑" panose="020b0503020204020204" pitchFamily="34" charset="-122"/>
              </a:endParaRPr>
            </a:p>
            <a:p>
              <a:pPr marL="342900" indent="-342900" algn="l" eaLnBrk="0" fontAlgn="ctr" hangingPunct="0">
                <a:buClr>
                  <a:srgbClr val="FF0000"/>
                </a:buClr>
                <a:buSzPct val="70000"/>
                <a:defRPr/>
              </a:pPr>
              <a:r>
                <a:rPr lang="en-US" altLang="zh-CN" sz="1400">
                  <a:latin typeface="微软雅黑" panose="020b0503020204020204" pitchFamily="34" charset="-122"/>
                  <a:ea typeface="微软雅黑" panose="020b0503020204020204" pitchFamily="34" charset="-122"/>
                </a:rPr>
                <a:t>3.</a:t>
              </a:r>
              <a:r>
                <a:rPr lang="zh-CN" altLang="en-US" sz="1400">
                  <a:latin typeface="微软雅黑" panose="020b0503020204020204" pitchFamily="34" charset="-122"/>
                  <a:ea typeface="微软雅黑" panose="020b0503020204020204" pitchFamily="34" charset="-122"/>
                </a:rPr>
                <a:t>使安全工作层层有人负责。</a:t>
              </a:r>
            </a:p>
          </p:txBody>
        </p:sp>
      </p:grpSp>
      <p:grpSp>
        <p:nvGrpSpPr>
          <p:cNvPr id="10249" name="组合 50"/>
          <p:cNvGrpSpPr>
            <a:grpSpLocks noChangeAspect="1"/>
          </p:cNvGrpSpPr>
          <p:nvPr/>
        </p:nvGrpSpPr>
        <p:grpSpPr>
          <a:xfrm>
            <a:off x="4165600" y="3243263"/>
            <a:ext cx="1787525" cy="1357312"/>
            <a:chOff x="4616519" y="4404800"/>
            <a:chExt cx="1331797" cy="1008000"/>
          </a:xfrm>
        </p:grpSpPr>
        <p:sp>
          <p:nvSpPr>
            <p:cNvPr id="33" name="Oval 2"/>
            <p:cNvSpPr>
              <a:spLocks noChangeAspect="1" noChangeArrowheads="1"/>
            </p:cNvSpPr>
            <p:nvPr/>
          </p:nvSpPr>
          <p:spPr bwMode="auto">
            <a:xfrm>
              <a:off x="4780500" y="4404800"/>
              <a:ext cx="1008000" cy="1008000"/>
            </a:xfrm>
            <a:prstGeom prst="ellipse">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fr-FR" altLang="zh-CN" sz="1600">
                <a:solidFill>
                  <a:schemeClr val="bg1"/>
                </a:solidFill>
                <a:latin typeface="微软雅黑" panose="020b0503020204020204" pitchFamily="34" charset="-122"/>
                <a:ea typeface="微软雅黑" panose="020b0503020204020204" pitchFamily="34" charset="-122"/>
              </a:endParaRPr>
            </a:p>
          </p:txBody>
        </p:sp>
        <p:sp>
          <p:nvSpPr>
            <p:cNvPr id="34" name="椭圆 33"/>
            <p:cNvSpPr/>
            <p:nvPr/>
          </p:nvSpPr>
          <p:spPr>
            <a:xfrm rot="19388641">
              <a:off x="4776193" y="4463747"/>
              <a:ext cx="683640" cy="468042"/>
            </a:xfrm>
            <a:prstGeom prst="ellipse">
              <a:avLst/>
            </a:prstGeom>
            <a:gradFill flip="none" rotWithShape="1">
              <a:gsLst>
                <a:gs pos="0">
                  <a:schemeClr val="bg1"/>
                </a:gs>
                <a:gs pos="45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fontAlgn="auto">
                <a:spcBef>
                  <a:spcPct val="0"/>
                </a:spcBef>
                <a:spcAft>
                  <a:spcPct val="0"/>
                </a:spcAft>
                <a:defRPr/>
              </a:pPr>
              <a:endParaRPr lang="zh-CN" altLang="en-US">
                <a:latin typeface="微软雅黑" panose="020b0503020204020204" pitchFamily="34" charset="-122"/>
                <a:ea typeface="微软雅黑" panose="020b0503020204020204" pitchFamily="34" charset="-122"/>
              </a:endParaRPr>
            </a:p>
          </p:txBody>
        </p:sp>
        <p:sp>
          <p:nvSpPr>
            <p:cNvPr id="35" name="椭圆 34"/>
            <p:cNvSpPr>
              <a:spLocks noChangeAspect="1"/>
            </p:cNvSpPr>
            <p:nvPr/>
          </p:nvSpPr>
          <p:spPr>
            <a:xfrm>
              <a:off x="4616519" y="4510905"/>
              <a:ext cx="1331797" cy="792000"/>
            </a:xfrm>
            <a:prstGeom prst="ellipse">
              <a:avLst/>
            </a:prstGeom>
            <a:gradFill flip="none" rotWithShape="1">
              <a:gsLst>
                <a:gs pos="10000">
                  <a:srgbClr val="00B0F0">
                    <a:alpha val="60000"/>
                  </a:srgbClr>
                </a:gs>
                <a:gs pos="70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fontAlgn="auto">
                <a:spcBef>
                  <a:spcPct val="0"/>
                </a:spcBef>
                <a:spcAft>
                  <a:spcPct val="0"/>
                </a:spcAft>
                <a:defRPr/>
              </a:pPr>
              <a:r>
                <a:rPr lang="zh-CN" altLang="en-US" sz="2000">
                  <a:solidFill>
                    <a:srgbClr val="FF0000"/>
                  </a:solidFill>
                  <a:latin typeface="胡敬礼毛笔行书简" pitchFamily="2" charset="-122"/>
                  <a:ea typeface="胡敬礼毛笔行书简" pitchFamily="2" charset="-122"/>
                </a:rPr>
                <a:t>安全管理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266" name="日期占位符 3"/>
          <p:cNvSpPr>
            <a:spLocks noGrp="1"/>
          </p:cNvSpPr>
          <p:nvPr>
            <p:ph type="dt" sz="quarter" idx="10"/>
          </p:nvPr>
        </p:nvSpPr>
        <p:spPr>
          <a:noFill/>
        </p:spPr>
        <p:txBody>
          <a:bodyPr/>
          <a:lstStyle/>
          <a:p>
            <a:pPr defTabSz="877888"/>
            <a:fld id="{6398B214-2D5D-45B1-A9A6-F36D46CB16DE}" type="slidenum">
              <a:rPr lang="de-DE" altLang="en-US" smtClean="0"/>
              <a:pPr defTabSz="877888"/>
              <a:t>7</a:t>
            </a:fld>
            <a:endParaRPr lang="en-GB" altLang="en-US"/>
          </a:p>
        </p:txBody>
      </p:sp>
      <p:sp>
        <p:nvSpPr>
          <p:cNvPr id="11267" name="Rectangle 2"/>
          <p:cNvSpPr>
            <a:spLocks noGrp="1" noChangeArrowheads="1"/>
          </p:cNvSpPr>
          <p:nvPr>
            <p:ph type="title"/>
          </p:nvPr>
        </p:nvSpPr>
        <p:spPr/>
        <p:txBody>
          <a:bodyPr/>
          <a:lstStyle/>
          <a:p>
            <a:pPr eaLnBrk="1" hangingPunct="1"/>
            <a:r>
              <a:rPr lang="en-US" altLang="zh-CN" b="1">
                <a:solidFill>
                  <a:schemeClr val="tx1"/>
                </a:solidFill>
              </a:rPr>
              <a:t>5</a:t>
            </a:r>
            <a:r>
              <a:rPr lang="zh-CN" altLang="en-US" b="1">
                <a:solidFill>
                  <a:schemeClr val="tx1"/>
                </a:solidFill>
              </a:rPr>
              <a:t>、安全生产法律、法规知识</a:t>
            </a:r>
          </a:p>
        </p:txBody>
      </p:sp>
      <p:pic>
        <p:nvPicPr>
          <p:cNvPr id="11269" name="Picture 2" descr="C:\Users\Administrator\Desktop\t0140c21d54f1d1c809.jpg"/>
          <p:cNvPicPr>
            <a:picLocks noChangeAspect="1" noChangeArrowheads="1"/>
          </p:cNvPicPr>
          <p:nvPr/>
        </p:nvPicPr>
        <p:blipFill>
          <a:blip r:embed="rId3"/>
          <a:stretch>
            <a:fillRect/>
          </a:stretch>
        </p:blipFill>
        <p:spPr bwMode="auto">
          <a:xfrm>
            <a:off x="1022350" y="1885950"/>
            <a:ext cx="2224088" cy="1662113"/>
          </a:xfrm>
          <a:prstGeom prst="rect">
            <a:avLst/>
          </a:prstGeom>
          <a:noFill/>
          <a:ln w="9525">
            <a:noFill/>
            <a:miter lim="800000"/>
          </a:ln>
        </p:spPr>
      </p:pic>
      <p:sp>
        <p:nvSpPr>
          <p:cNvPr id="18" name="标题 1"/>
          <p:cNvSpPr txBox="1"/>
          <p:nvPr/>
        </p:nvSpPr>
        <p:spPr>
          <a:xfrm>
            <a:off x="3451225" y="2814638"/>
            <a:ext cx="5002213" cy="571500"/>
          </a:xfrm>
          <a:prstGeom prst="rect">
            <a:avLst/>
          </a:prstGeom>
        </p:spPr>
        <p:txBody>
          <a:bodyPr anchor="ctr">
            <a:normAutofit fontScale="85000" lnSpcReduction="20000"/>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Aft>
                <a:spcPct val="0"/>
              </a:spcAft>
              <a:defRPr/>
            </a:pPr>
            <a:r>
              <a:rPr lang="zh-CN" altLang="en-US" sz="4400" b="0">
                <a:solidFill>
                  <a:srgbClr val="FF0000"/>
                </a:solidFill>
                <a:latin typeface="黑体" pitchFamily="49" charset="-122"/>
                <a:ea typeface="黑体" pitchFamily="49" charset="-122"/>
                <a:cs typeface="+mj-cs"/>
              </a:rPr>
              <a:t>“安全生产  人人有责”</a:t>
            </a:r>
          </a:p>
        </p:txBody>
      </p:sp>
      <p:sp>
        <p:nvSpPr>
          <p:cNvPr id="19" name="标题 1"/>
          <p:cNvSpPr txBox="1"/>
          <p:nvPr/>
        </p:nvSpPr>
        <p:spPr>
          <a:xfrm>
            <a:off x="2236788" y="3814763"/>
            <a:ext cx="6716712" cy="2000250"/>
          </a:xfrm>
          <a:prstGeom prst="rect">
            <a:avLst/>
          </a:prstGeom>
        </p:spPr>
        <p:txBody>
          <a:bodyPr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fontAlgn="auto">
              <a:lnSpc>
                <a:spcPct val="150000"/>
              </a:lnSpc>
              <a:spcAft>
                <a:spcPct val="0"/>
              </a:spcAft>
              <a:defRPr/>
            </a:pPr>
            <a:r>
              <a:rPr lang="zh-CN" altLang="en-US" sz="1800" b="0">
                <a:latin typeface="黑体" pitchFamily="49" charset="-122"/>
                <a:ea typeface="黑体" pitchFamily="49" charset="-122"/>
                <a:cs typeface="+mj-cs"/>
              </a:rPr>
              <a:t>    全</a:t>
            </a:r>
            <a:r>
              <a:rPr lang="zh-CN" altLang="en-US" sz="1800" b="0">
                <a:latin typeface="华文宋体" pitchFamily="2" charset="-122"/>
                <a:ea typeface="华文宋体" pitchFamily="2" charset="-122"/>
                <a:cs typeface="+mj-cs"/>
              </a:rPr>
              <a:t>公司员工必须牢固树立“</a:t>
            </a:r>
            <a:r>
              <a:rPr lang="zh-CN" altLang="en-US" sz="1800" b="0">
                <a:solidFill>
                  <a:srgbClr val="FF0000"/>
                </a:solidFill>
                <a:latin typeface="华文宋体" pitchFamily="2" charset="-122"/>
                <a:ea typeface="华文宋体" pitchFamily="2" charset="-122"/>
                <a:cs typeface="+mj-cs"/>
              </a:rPr>
              <a:t>安全第一</a:t>
            </a:r>
            <a:r>
              <a:rPr lang="zh-CN" altLang="en-US" sz="1800" b="0">
                <a:latin typeface="华文宋体" pitchFamily="2" charset="-122"/>
                <a:ea typeface="华文宋体" pitchFamily="2" charset="-122"/>
                <a:cs typeface="+mj-cs"/>
              </a:rPr>
              <a:t>”的思想，增强法制观念，认真贯彻执行党和国家有关安全生产、劳动保护政策、法令、规定。严格遵守安全技术操作规程和各项安全生产管理制度。</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290" name="日期占位符 3"/>
          <p:cNvSpPr>
            <a:spLocks noGrp="1"/>
          </p:cNvSpPr>
          <p:nvPr>
            <p:ph type="dt" sz="quarter" idx="10"/>
          </p:nvPr>
        </p:nvSpPr>
        <p:spPr>
          <a:noFill/>
        </p:spPr>
        <p:txBody>
          <a:bodyPr/>
          <a:lstStyle/>
          <a:p>
            <a:pPr defTabSz="877888"/>
            <a:fld id="{651BA38C-634F-4E7D-B974-89A88AEE8675}" type="slidenum">
              <a:rPr lang="de-DE" altLang="en-US" smtClean="0"/>
              <a:pPr defTabSz="877888"/>
              <a:t>8</a:t>
            </a:fld>
            <a:endParaRPr lang="en-GB" altLang="en-US"/>
          </a:p>
        </p:txBody>
      </p:sp>
      <p:sp>
        <p:nvSpPr>
          <p:cNvPr id="12291" name="Rectangle 2"/>
          <p:cNvSpPr>
            <a:spLocks noGrp="1" noChangeArrowheads="1"/>
          </p:cNvSpPr>
          <p:nvPr>
            <p:ph type="title"/>
          </p:nvPr>
        </p:nvSpPr>
        <p:spPr/>
        <p:txBody>
          <a:bodyPr/>
          <a:lstStyle/>
          <a:p>
            <a:pPr eaLnBrk="1" hangingPunct="1"/>
            <a:r>
              <a:rPr lang="en-US" altLang="zh-CN" b="1">
                <a:solidFill>
                  <a:schemeClr val="tx1"/>
                </a:solidFill>
              </a:rPr>
              <a:t>5</a:t>
            </a:r>
            <a:r>
              <a:rPr lang="zh-CN" altLang="en-US" b="1">
                <a:solidFill>
                  <a:schemeClr val="tx1"/>
                </a:solidFill>
              </a:rPr>
              <a:t>、安全生产法律、法规知识</a:t>
            </a:r>
          </a:p>
        </p:txBody>
      </p:sp>
      <p:sp>
        <p:nvSpPr>
          <p:cNvPr id="12293" name="内容占位符 13"/>
          <p:cNvSpPr>
            <a:spLocks noGrp="1"/>
          </p:cNvSpPr>
          <p:nvPr>
            <p:ph idx="1"/>
          </p:nvPr>
        </p:nvSpPr>
        <p:spPr>
          <a:xfrm>
            <a:off x="307975" y="1457325"/>
            <a:ext cx="3786188" cy="500063"/>
          </a:xfrm>
        </p:spPr>
        <p:txBody>
          <a:bodyPr/>
          <a:lstStyle/>
          <a:p>
            <a:pPr>
              <a:buFont typeface="Wingdings" pitchFamily="2" charset="2"/>
              <a:buNone/>
            </a:pPr>
            <a:r>
              <a:rPr lang="zh-CN" altLang="en-US"/>
              <a:t>我国现行的安全法律、法规</a:t>
            </a:r>
          </a:p>
        </p:txBody>
      </p:sp>
      <p:pic>
        <p:nvPicPr>
          <p:cNvPr id="3091" name="Picture 19" descr="C:\Users\Administrator\Desktop\20131211042539746.jpg"/>
          <p:cNvPicPr>
            <a:picLocks noChangeAspect="1" noChangeArrowheads="1"/>
          </p:cNvPicPr>
          <p:nvPr/>
        </p:nvPicPr>
        <p:blipFill>
          <a:blip r:embed="rId3"/>
          <a:stretch>
            <a:fillRect/>
          </a:stretch>
        </p:blipFill>
        <p:spPr bwMode="auto">
          <a:xfrm>
            <a:off x="951677" y="3171822"/>
            <a:ext cx="3184652" cy="2214578"/>
          </a:xfrm>
          <a:prstGeom prst="rect">
            <a:avLst/>
          </a:prstGeom>
          <a:ln>
            <a:noFill/>
          </a:ln>
          <a:effectLst>
            <a:softEdge rad="112500"/>
          </a:effectLst>
        </p:spPr>
      </p:pic>
      <p:sp>
        <p:nvSpPr>
          <p:cNvPr id="12295" name="Text Box 41"/>
          <p:cNvSpPr txBox="1">
            <a:spLocks noChangeArrowheads="1"/>
          </p:cNvSpPr>
          <p:nvPr/>
        </p:nvSpPr>
        <p:spPr bwMode="auto">
          <a:xfrm>
            <a:off x="6167438" y="2265363"/>
            <a:ext cx="800100" cy="460375"/>
          </a:xfrm>
          <a:prstGeom prst="rect">
            <a:avLst/>
          </a:prstGeom>
          <a:noFill/>
          <a:ln w="9525" algn="ctr">
            <a:noFill/>
            <a:miter lim="800000"/>
          </a:ln>
        </p:spPr>
        <p:txBody>
          <a:bodyPr wrap="none">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2400"/>
              <a:t>法律</a:t>
            </a:r>
            <a:endParaRPr lang="en-US" altLang="zh-CN" sz="2400"/>
          </a:p>
        </p:txBody>
      </p:sp>
      <p:sp>
        <p:nvSpPr>
          <p:cNvPr id="12296" name="Text Box 44"/>
          <p:cNvSpPr txBox="1">
            <a:spLocks noChangeArrowheads="1"/>
          </p:cNvSpPr>
          <p:nvPr/>
        </p:nvSpPr>
        <p:spPr bwMode="auto">
          <a:xfrm>
            <a:off x="6670675" y="2928938"/>
            <a:ext cx="1414463" cy="461962"/>
          </a:xfrm>
          <a:prstGeom prst="rect">
            <a:avLst/>
          </a:prstGeom>
          <a:noFill/>
          <a:ln w="9525" algn="ctr">
            <a:noFill/>
            <a:miter lim="800000"/>
          </a:ln>
        </p:spPr>
        <p:txBody>
          <a:bodyPr wrap="none">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2400"/>
              <a:t>行政法规</a:t>
            </a:r>
            <a:endParaRPr lang="en-US" altLang="zh-CN" sz="2400"/>
          </a:p>
        </p:txBody>
      </p:sp>
      <p:sp>
        <p:nvSpPr>
          <p:cNvPr id="12297" name="Text Box 55"/>
          <p:cNvSpPr txBox="1">
            <a:spLocks noChangeArrowheads="1"/>
          </p:cNvSpPr>
          <p:nvPr/>
        </p:nvSpPr>
        <p:spPr bwMode="auto">
          <a:xfrm>
            <a:off x="7251700" y="3714750"/>
            <a:ext cx="1416050" cy="461963"/>
          </a:xfrm>
          <a:prstGeom prst="rect">
            <a:avLst/>
          </a:prstGeom>
          <a:noFill/>
          <a:ln w="9525" algn="ctr">
            <a:noFill/>
            <a:miter lim="800000"/>
          </a:ln>
        </p:spPr>
        <p:txBody>
          <a:bodyPr wrap="none">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2400"/>
              <a:t>行政规章</a:t>
            </a:r>
            <a:endParaRPr lang="en-US" altLang="zh-CN" sz="2400"/>
          </a:p>
        </p:txBody>
      </p:sp>
      <p:sp>
        <p:nvSpPr>
          <p:cNvPr id="12298" name="Text Box 58"/>
          <p:cNvSpPr txBox="1">
            <a:spLocks noChangeArrowheads="1"/>
          </p:cNvSpPr>
          <p:nvPr/>
        </p:nvSpPr>
        <p:spPr bwMode="auto">
          <a:xfrm>
            <a:off x="6729413" y="4429125"/>
            <a:ext cx="1724025" cy="461963"/>
          </a:xfrm>
          <a:prstGeom prst="rect">
            <a:avLst/>
          </a:prstGeom>
          <a:noFill/>
          <a:ln w="9525" algn="ctr">
            <a:noFill/>
            <a:miter lim="800000"/>
          </a:ln>
        </p:spPr>
        <p:txBody>
          <a:bodyPr wrap="none">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2400"/>
              <a:t>地方性法规</a:t>
            </a:r>
            <a:endParaRPr lang="en-US" altLang="zh-CN" sz="2400"/>
          </a:p>
        </p:txBody>
      </p:sp>
      <p:sp>
        <p:nvSpPr>
          <p:cNvPr id="44" name="六边形 43"/>
          <p:cNvSpPr/>
          <p:nvPr/>
        </p:nvSpPr>
        <p:spPr bwMode="auto">
          <a:xfrm>
            <a:off x="5495607" y="2297989"/>
            <a:ext cx="571504" cy="527962"/>
          </a:xfrm>
          <a:prstGeom prst="hexagon">
            <a:avLst/>
          </a:prstGeom>
          <a:solidFill>
            <a:srgbClr val="00B050">
              <a:alpha val="75000"/>
            </a:srgbClr>
          </a:soli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r>
              <a:rPr lang="en-US" altLang="zh-CN" sz="1600">
                <a:solidFill>
                  <a:schemeClr val="bg1"/>
                </a:solidFill>
                <a:latin typeface="微软雅黑" panose="020b0503020204020204" pitchFamily="34" charset="-122"/>
                <a:ea typeface="微软雅黑" panose="020b0503020204020204" pitchFamily="34" charset="-122"/>
              </a:rPr>
              <a:t>1</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45" name="六边形 44"/>
          <p:cNvSpPr/>
          <p:nvPr/>
        </p:nvSpPr>
        <p:spPr bwMode="auto">
          <a:xfrm>
            <a:off x="6508727" y="3748759"/>
            <a:ext cx="571504" cy="527962"/>
          </a:xfrm>
          <a:prstGeom prst="hexagon">
            <a:avLst/>
          </a:prstGeom>
          <a:solidFill>
            <a:srgbClr val="0070C0">
              <a:alpha val="75000"/>
            </a:srgbClr>
          </a:soli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r>
              <a:rPr lang="en-US" altLang="zh-CN" sz="1600">
                <a:solidFill>
                  <a:schemeClr val="bg1"/>
                </a:solidFill>
                <a:latin typeface="微软雅黑" panose="020b0503020204020204" pitchFamily="34" charset="-122"/>
                <a:ea typeface="微软雅黑" panose="020b0503020204020204" pitchFamily="34" charset="-122"/>
              </a:rPr>
              <a:t>3</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46" name="六边形 45"/>
          <p:cNvSpPr/>
          <p:nvPr/>
        </p:nvSpPr>
        <p:spPr bwMode="auto">
          <a:xfrm>
            <a:off x="6058073" y="4463139"/>
            <a:ext cx="571504" cy="527962"/>
          </a:xfrm>
          <a:prstGeom prst="hexagon">
            <a:avLst/>
          </a:prstGeom>
          <a:solidFill>
            <a:srgbClr val="DD239F">
              <a:alpha val="60000"/>
            </a:srgbClr>
          </a:soli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r>
              <a:rPr lang="en-US" altLang="zh-CN" sz="1600">
                <a:solidFill>
                  <a:schemeClr val="bg1"/>
                </a:solidFill>
                <a:latin typeface="微软雅黑" panose="020b0503020204020204" pitchFamily="34" charset="-122"/>
                <a:ea typeface="微软雅黑" panose="020b0503020204020204" pitchFamily="34" charset="-122"/>
              </a:rPr>
              <a:t>4</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47" name="六边形 46"/>
          <p:cNvSpPr/>
          <p:nvPr/>
        </p:nvSpPr>
        <p:spPr bwMode="auto">
          <a:xfrm>
            <a:off x="5998923" y="3034379"/>
            <a:ext cx="571504" cy="527962"/>
          </a:xfrm>
          <a:prstGeom prst="hexagon">
            <a:avLst/>
          </a:prstGeom>
          <a:solidFill>
            <a:srgbClr val="FFC000">
              <a:alpha val="75000"/>
            </a:srgbClr>
          </a:soli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r>
              <a:rPr lang="en-US" altLang="zh-CN" sz="1600">
                <a:solidFill>
                  <a:schemeClr val="bg1"/>
                </a:solidFill>
                <a:latin typeface="微软雅黑" panose="020b0503020204020204" pitchFamily="34" charset="-122"/>
                <a:ea typeface="微软雅黑" panose="020b0503020204020204" pitchFamily="34" charset="-122"/>
              </a:rPr>
              <a:t>2</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2303" name="Text Box 41"/>
          <p:cNvSpPr txBox="1">
            <a:spLocks noChangeArrowheads="1"/>
          </p:cNvSpPr>
          <p:nvPr/>
        </p:nvSpPr>
        <p:spPr bwMode="auto">
          <a:xfrm>
            <a:off x="6303963" y="5181600"/>
            <a:ext cx="800100" cy="461963"/>
          </a:xfrm>
          <a:prstGeom prst="rect">
            <a:avLst/>
          </a:prstGeom>
          <a:noFill/>
          <a:ln w="9525" algn="ctr">
            <a:noFill/>
            <a:miter lim="800000"/>
          </a:ln>
        </p:spPr>
        <p:txBody>
          <a:bodyPr wrap="none">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2400"/>
              <a:t>标准</a:t>
            </a:r>
            <a:endParaRPr lang="en-US" altLang="zh-CN" sz="2400"/>
          </a:p>
        </p:txBody>
      </p:sp>
      <p:sp>
        <p:nvSpPr>
          <p:cNvPr id="51" name="六边形 50"/>
          <p:cNvSpPr/>
          <p:nvPr/>
        </p:nvSpPr>
        <p:spPr bwMode="auto">
          <a:xfrm>
            <a:off x="5595147" y="5215628"/>
            <a:ext cx="571504" cy="527962"/>
          </a:xfrm>
          <a:prstGeom prst="hexagon">
            <a:avLst/>
          </a:prstGeom>
          <a:solidFill>
            <a:srgbClr val="C00000">
              <a:alpha val="75000"/>
            </a:srgbClr>
          </a:soli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r>
              <a:rPr lang="en-US" altLang="zh-CN" sz="1600">
                <a:solidFill>
                  <a:schemeClr val="bg1"/>
                </a:solidFill>
                <a:latin typeface="微软雅黑" panose="020b0503020204020204" pitchFamily="34" charset="-122"/>
                <a:ea typeface="微软雅黑" panose="020b0503020204020204" pitchFamily="34" charset="-122"/>
              </a:rPr>
              <a:t>5</a:t>
            </a:r>
            <a:endParaRPr lang="zh-CN" altLang="en-US" sz="16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2303" name="Picture 15" descr="C:\Users\Administrator\Desktop\55c441f2N431318f8.jpg"/>
          <p:cNvPicPr>
            <a:picLocks noChangeAspect="1" noChangeArrowheads="1"/>
          </p:cNvPicPr>
          <p:nvPr/>
        </p:nvPicPr>
        <p:blipFill>
          <a:blip r:embed="rId3"/>
          <a:srcRect l="14471" r="15829"/>
          <a:stretch>
            <a:fillRect/>
          </a:stretch>
        </p:blipFill>
        <p:spPr bwMode="auto">
          <a:xfrm>
            <a:off x="380173" y="2457442"/>
            <a:ext cx="1357313" cy="1947863"/>
          </a:xfrm>
          <a:prstGeom prst="rect">
            <a:avLst/>
          </a:prstGeom>
          <a:ln>
            <a:noFill/>
          </a:ln>
          <a:effectLst>
            <a:outerShdw blurRad="292100" dist="139700" dir="2700000" algn="tl" rotWithShape="0">
              <a:srgbClr val="333333">
                <a:alpha val="65000"/>
              </a:srgbClr>
            </a:outerShdw>
          </a:effectLst>
        </p:spPr>
      </p:pic>
      <p:sp>
        <p:nvSpPr>
          <p:cNvPr id="13315" name="标题 1"/>
          <p:cNvSpPr>
            <a:spLocks noGrp="1"/>
          </p:cNvSpPr>
          <p:nvPr>
            <p:ph type="title"/>
          </p:nvPr>
        </p:nvSpPr>
        <p:spPr/>
        <p:txBody>
          <a:bodyPr/>
          <a:lstStyle/>
          <a:p>
            <a:pPr eaLnBrk="1" hangingPunct="1"/>
            <a:r>
              <a:rPr lang="en-US" altLang="zh-CN" b="1">
                <a:solidFill>
                  <a:schemeClr val="tx1"/>
                </a:solidFill>
              </a:rPr>
              <a:t>5</a:t>
            </a:r>
            <a:r>
              <a:rPr lang="zh-CN" altLang="en-US" b="1">
                <a:solidFill>
                  <a:schemeClr val="tx1"/>
                </a:solidFill>
              </a:rPr>
              <a:t>、安全生产法律、法规知识</a:t>
            </a:r>
            <a:endParaRPr lang="zh-CN" altLang="en-US"/>
          </a:p>
        </p:txBody>
      </p:sp>
      <p:sp>
        <p:nvSpPr>
          <p:cNvPr id="13316" name="日期占位符 3"/>
          <p:cNvSpPr>
            <a:spLocks noGrp="1"/>
          </p:cNvSpPr>
          <p:nvPr>
            <p:ph type="dt" sz="quarter" idx="10"/>
          </p:nvPr>
        </p:nvSpPr>
        <p:spPr>
          <a:noFill/>
        </p:spPr>
        <p:txBody>
          <a:bodyPr/>
          <a:lstStyle/>
          <a:p>
            <a:pPr defTabSz="877888"/>
            <a:fld id="{1DB2B9A2-EB04-4B95-960C-7A78FF211351}" type="slidenum">
              <a:rPr lang="de-DE" altLang="en-US" smtClean="0"/>
              <a:pPr defTabSz="877888"/>
              <a:t>9</a:t>
            </a:fld>
            <a:endParaRPr lang="en-GB" altLang="en-US"/>
          </a:p>
        </p:txBody>
      </p:sp>
      <p:sp>
        <p:nvSpPr>
          <p:cNvPr id="20" name="圆角矩形 19"/>
          <p:cNvSpPr/>
          <p:nvPr/>
        </p:nvSpPr>
        <p:spPr bwMode="auto">
          <a:xfrm>
            <a:off x="3828030" y="3940637"/>
            <a:ext cx="4752000" cy="900000"/>
          </a:xfrm>
          <a:prstGeom prst="roundRect">
            <a:avLst>
              <a:gd name="adj" fmla="val 9992"/>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u"/>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1" name="圆角矩形 20"/>
          <p:cNvSpPr/>
          <p:nvPr/>
        </p:nvSpPr>
        <p:spPr bwMode="auto">
          <a:xfrm>
            <a:off x="3828030" y="2811871"/>
            <a:ext cx="4752000" cy="900000"/>
          </a:xfrm>
          <a:prstGeom prst="roundRect">
            <a:avLst>
              <a:gd name="adj" fmla="val 9992"/>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u"/>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2" name="圆角矩形 21"/>
          <p:cNvSpPr/>
          <p:nvPr/>
        </p:nvSpPr>
        <p:spPr bwMode="auto">
          <a:xfrm>
            <a:off x="3828030" y="1671624"/>
            <a:ext cx="4752000" cy="900000"/>
          </a:xfrm>
          <a:prstGeom prst="roundRect">
            <a:avLst>
              <a:gd name="adj" fmla="val 9992"/>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u"/>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3321" name="TextBox 32"/>
          <p:cNvSpPr txBox="1">
            <a:spLocks noChangeArrowheads="1"/>
          </p:cNvSpPr>
          <p:nvPr/>
        </p:nvSpPr>
        <p:spPr bwMode="auto">
          <a:xfrm>
            <a:off x="4594225" y="1743075"/>
            <a:ext cx="3216275"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solidFill>
                  <a:srgbClr val="FF0000"/>
                </a:solidFill>
                <a:latin typeface="微软雅黑" panose="020b0503020204020204" pitchFamily="34" charset="-122"/>
                <a:ea typeface="微软雅黑" panose="020b0503020204020204" pitchFamily="34" charset="-122"/>
              </a:rPr>
              <a:t>《</a:t>
            </a:r>
            <a:r>
              <a:rPr lang="zh-CN" altLang="en-US" sz="1400">
                <a:solidFill>
                  <a:srgbClr val="FF0000"/>
                </a:solidFill>
                <a:latin typeface="微软雅黑" panose="020b0503020204020204" pitchFamily="34" charset="-122"/>
                <a:ea typeface="微软雅黑" panose="020b0503020204020204" pitchFamily="34" charset="-122"/>
              </a:rPr>
              <a:t>中华人民共和国安全生产法</a:t>
            </a:r>
            <a:r>
              <a:rPr lang="en-US" altLang="zh-CN" sz="1400">
                <a:solidFill>
                  <a:srgbClr val="FF0000"/>
                </a:solidFill>
                <a:latin typeface="微软雅黑" panose="020b0503020204020204" pitchFamily="34" charset="-122"/>
                <a:ea typeface="微软雅黑" panose="020b0503020204020204" pitchFamily="34" charset="-122"/>
              </a:rPr>
              <a:t>》</a:t>
            </a:r>
            <a:endParaRPr lang="zh-CN" altLang="en-US" sz="1400">
              <a:solidFill>
                <a:srgbClr val="FF0000"/>
              </a:solidFill>
              <a:latin typeface="微软雅黑" panose="020b0503020204020204" pitchFamily="34" charset="-122"/>
              <a:ea typeface="微软雅黑" panose="020b0503020204020204" pitchFamily="34" charset="-122"/>
            </a:endParaRPr>
          </a:p>
        </p:txBody>
      </p:sp>
      <p:sp>
        <p:nvSpPr>
          <p:cNvPr id="24" name="五边形 23"/>
          <p:cNvSpPr/>
          <p:nvPr/>
        </p:nvSpPr>
        <p:spPr bwMode="auto">
          <a:xfrm>
            <a:off x="3452008" y="1957376"/>
            <a:ext cx="714380" cy="392726"/>
          </a:xfrm>
          <a:prstGeom prst="homePlate">
            <a:avLst/>
          </a:prstGeom>
          <a:gradFill flip="none" rotWithShape="1">
            <a:gsLst>
              <a:gs pos="0">
                <a:srgbClr val="FFCF01"/>
              </a:gs>
              <a:gs pos="90000">
                <a:srgbClr val="E22000"/>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buFont typeface="Wingdings" pitchFamily="2" charset="2"/>
              <a:buChar char="u"/>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3323" name="TextBox 22"/>
          <p:cNvSpPr txBox="1">
            <a:spLocks noChangeArrowheads="1"/>
          </p:cNvSpPr>
          <p:nvPr/>
        </p:nvSpPr>
        <p:spPr bwMode="auto">
          <a:xfrm>
            <a:off x="3451225" y="2006600"/>
            <a:ext cx="500063"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solidFill>
                  <a:schemeClr val="bg1"/>
                </a:solidFill>
                <a:latin typeface="微软雅黑" panose="020b0503020204020204" pitchFamily="34" charset="-122"/>
                <a:ea typeface="微软雅黑" panose="020b0503020204020204" pitchFamily="34" charset="-122"/>
              </a:rPr>
              <a:t>1</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6" name="五边形 25"/>
          <p:cNvSpPr/>
          <p:nvPr/>
        </p:nvSpPr>
        <p:spPr bwMode="auto">
          <a:xfrm>
            <a:off x="3452007" y="3038215"/>
            <a:ext cx="720697" cy="419359"/>
          </a:xfrm>
          <a:prstGeom prst="homePlate">
            <a:avLst/>
          </a:prstGeom>
          <a:gradFill flip="none" rotWithShape="1">
            <a:gsLst>
              <a:gs pos="0">
                <a:srgbClr val="FFCF01"/>
              </a:gs>
              <a:gs pos="90000">
                <a:srgbClr val="E22000"/>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buFont typeface="Wingdings" pitchFamily="2" charset="2"/>
              <a:buChar char="u"/>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3325" name="TextBox 22"/>
          <p:cNvSpPr txBox="1">
            <a:spLocks noChangeArrowheads="1"/>
          </p:cNvSpPr>
          <p:nvPr/>
        </p:nvSpPr>
        <p:spPr bwMode="auto">
          <a:xfrm>
            <a:off x="3502025" y="3128963"/>
            <a:ext cx="357188"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solidFill>
                  <a:schemeClr val="bg1"/>
                </a:solidFill>
                <a:latin typeface="微软雅黑" panose="020b0503020204020204" pitchFamily="34" charset="-122"/>
                <a:ea typeface="微软雅黑" panose="020b0503020204020204" pitchFamily="34" charset="-122"/>
              </a:rPr>
              <a:t>2</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8" name="五边形 27"/>
          <p:cNvSpPr/>
          <p:nvPr/>
        </p:nvSpPr>
        <p:spPr bwMode="auto">
          <a:xfrm>
            <a:off x="3452007" y="4171954"/>
            <a:ext cx="714380" cy="453572"/>
          </a:xfrm>
          <a:prstGeom prst="homePlate">
            <a:avLst/>
          </a:prstGeom>
          <a:gradFill flip="none" rotWithShape="1">
            <a:gsLst>
              <a:gs pos="0">
                <a:srgbClr val="FFCF01"/>
              </a:gs>
              <a:gs pos="90000">
                <a:srgbClr val="E22000"/>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buFont typeface="Wingdings" pitchFamily="2" charset="2"/>
              <a:buChar char="u"/>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3327" name="TextBox 22"/>
          <p:cNvSpPr txBox="1">
            <a:spLocks noChangeArrowheads="1"/>
          </p:cNvSpPr>
          <p:nvPr/>
        </p:nvSpPr>
        <p:spPr bwMode="auto">
          <a:xfrm>
            <a:off x="3451225" y="4252913"/>
            <a:ext cx="428625"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solidFill>
                  <a:schemeClr val="bg1"/>
                </a:solidFill>
                <a:latin typeface="微软雅黑" panose="020b0503020204020204" pitchFamily="34" charset="-122"/>
                <a:ea typeface="微软雅黑" panose="020b0503020204020204" pitchFamily="34" charset="-122"/>
              </a:rPr>
              <a:t>3</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13328" name="TextBox 32"/>
          <p:cNvSpPr txBox="1">
            <a:spLocks noChangeArrowheads="1"/>
          </p:cNvSpPr>
          <p:nvPr/>
        </p:nvSpPr>
        <p:spPr bwMode="auto">
          <a:xfrm>
            <a:off x="4022725" y="2028825"/>
            <a:ext cx="4645025" cy="523220"/>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latin typeface="微软雅黑" panose="020b0503020204020204" pitchFamily="34" charset="-122"/>
                <a:ea typeface="微软雅黑" panose="020b0503020204020204" pitchFamily="34" charset="-122"/>
              </a:rPr>
              <a:t>2014</a:t>
            </a:r>
            <a:r>
              <a:rPr lang="zh-CN" altLang="en-US" sz="1400">
                <a:latin typeface="微软雅黑" panose="020b0503020204020204" pitchFamily="34" charset="-122"/>
                <a:ea typeface="微软雅黑" panose="020b0503020204020204" pitchFamily="34" charset="-122"/>
              </a:rPr>
              <a:t>年</a:t>
            </a:r>
            <a:r>
              <a:rPr lang="en-US" altLang="zh-CN" sz="1400">
                <a:latin typeface="微软雅黑" panose="020b0503020204020204" pitchFamily="34" charset="-122"/>
                <a:ea typeface="微软雅黑" panose="020b0503020204020204" pitchFamily="34" charset="-122"/>
              </a:rPr>
              <a:t>8</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31</a:t>
            </a:r>
            <a:r>
              <a:rPr lang="zh-CN" altLang="en-US" sz="1400">
                <a:latin typeface="微软雅黑" panose="020b0503020204020204" pitchFamily="34" charset="-122"/>
                <a:ea typeface="微软雅黑" panose="020b0503020204020204" pitchFamily="34" charset="-122"/>
              </a:rPr>
              <a:t>日通过关于修改</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中华人民共和国安全生产法</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的决定，自</a:t>
            </a:r>
            <a:r>
              <a:rPr lang="en-US" altLang="zh-CN" sz="1400">
                <a:latin typeface="微软雅黑" panose="020b0503020204020204" pitchFamily="34" charset="-122"/>
                <a:ea typeface="微软雅黑" panose="020b0503020204020204" pitchFamily="34" charset="-122"/>
              </a:rPr>
              <a:t>2014</a:t>
            </a:r>
            <a:r>
              <a:rPr lang="zh-CN" altLang="en-US" sz="1400">
                <a:latin typeface="微软雅黑" panose="020b0503020204020204" pitchFamily="34" charset="-122"/>
                <a:ea typeface="微软雅黑" panose="020b0503020204020204" pitchFamily="34" charset="-122"/>
              </a:rPr>
              <a:t>年</a:t>
            </a:r>
            <a:r>
              <a:rPr lang="en-US" altLang="zh-CN" sz="1400">
                <a:latin typeface="微软雅黑" panose="020b0503020204020204" pitchFamily="34" charset="-122"/>
                <a:ea typeface="微软雅黑" panose="020b0503020204020204" pitchFamily="34" charset="-122"/>
              </a:rPr>
              <a:t>12</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rPr>
              <a:t>日起施行。</a:t>
            </a:r>
          </a:p>
        </p:txBody>
      </p:sp>
      <p:sp>
        <p:nvSpPr>
          <p:cNvPr id="13329" name="TextBox 32"/>
          <p:cNvSpPr txBox="1">
            <a:spLocks noChangeArrowheads="1"/>
          </p:cNvSpPr>
          <p:nvPr/>
        </p:nvSpPr>
        <p:spPr bwMode="auto">
          <a:xfrm>
            <a:off x="5159375" y="2886075"/>
            <a:ext cx="2146300"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solidFill>
                  <a:srgbClr val="FF0000"/>
                </a:solidFill>
                <a:latin typeface="微软雅黑" panose="020b0503020204020204" pitchFamily="34" charset="-122"/>
                <a:ea typeface="微软雅黑" panose="020b0503020204020204" pitchFamily="34" charset="-122"/>
              </a:rPr>
              <a:t>《</a:t>
            </a:r>
            <a:r>
              <a:rPr lang="zh-CN" altLang="en-US" sz="1400">
                <a:solidFill>
                  <a:srgbClr val="FF0000"/>
                </a:solidFill>
                <a:latin typeface="微软雅黑" panose="020b0503020204020204" pitchFamily="34" charset="-122"/>
                <a:ea typeface="微软雅黑" panose="020b0503020204020204" pitchFamily="34" charset="-122"/>
              </a:rPr>
              <a:t>中华人民共和国劳动法</a:t>
            </a:r>
            <a:r>
              <a:rPr lang="en-US" altLang="zh-CN" sz="1400">
                <a:solidFill>
                  <a:srgbClr val="FF0000"/>
                </a:solidFill>
                <a:latin typeface="微软雅黑" panose="020b0503020204020204" pitchFamily="34" charset="-122"/>
                <a:ea typeface="微软雅黑" panose="020b0503020204020204" pitchFamily="34" charset="-122"/>
              </a:rPr>
              <a:t>》</a:t>
            </a:r>
            <a:endParaRPr lang="zh-CN" altLang="en-US" sz="1400">
              <a:solidFill>
                <a:srgbClr val="FF0000"/>
              </a:solidFill>
              <a:latin typeface="微软雅黑" panose="020b0503020204020204" pitchFamily="34" charset="-122"/>
              <a:ea typeface="微软雅黑" panose="020b0503020204020204" pitchFamily="34" charset="-122"/>
            </a:endParaRPr>
          </a:p>
        </p:txBody>
      </p:sp>
      <p:sp>
        <p:nvSpPr>
          <p:cNvPr id="13330" name="TextBox 32"/>
          <p:cNvSpPr txBox="1">
            <a:spLocks noChangeArrowheads="1"/>
          </p:cNvSpPr>
          <p:nvPr/>
        </p:nvSpPr>
        <p:spPr bwMode="auto">
          <a:xfrm>
            <a:off x="4451350" y="3243263"/>
            <a:ext cx="3716338" cy="5238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latin typeface="微软雅黑" panose="020b0503020204020204" pitchFamily="34" charset="-122"/>
                <a:ea typeface="微软雅黑" panose="020b0503020204020204" pitchFamily="34" charset="-122"/>
              </a:rPr>
              <a:t>1994</a:t>
            </a:r>
            <a:r>
              <a:rPr lang="zh-CN" altLang="en-US" sz="1400">
                <a:latin typeface="微软雅黑" panose="020b0503020204020204" pitchFamily="34" charset="-122"/>
                <a:ea typeface="微软雅黑" panose="020b0503020204020204" pitchFamily="34" charset="-122"/>
              </a:rPr>
              <a:t>年</a:t>
            </a:r>
            <a:r>
              <a:rPr lang="en-US" altLang="zh-CN" sz="1400">
                <a:latin typeface="微软雅黑" panose="020b0503020204020204" pitchFamily="34" charset="-122"/>
                <a:ea typeface="微软雅黑" panose="020b0503020204020204" pitchFamily="34" charset="-122"/>
              </a:rPr>
              <a:t>7</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5</a:t>
            </a:r>
            <a:r>
              <a:rPr lang="zh-CN" altLang="en-US" sz="1400">
                <a:latin typeface="微软雅黑" panose="020b0503020204020204" pitchFamily="34" charset="-122"/>
                <a:ea typeface="微软雅黑" panose="020b0503020204020204" pitchFamily="34" charset="-122"/>
              </a:rPr>
              <a:t>日第八届全国人民代表大会常务委员会第八次会议通过</a:t>
            </a:r>
          </a:p>
        </p:txBody>
      </p:sp>
      <p:sp>
        <p:nvSpPr>
          <p:cNvPr id="13331" name="TextBox 32"/>
          <p:cNvSpPr txBox="1">
            <a:spLocks noChangeArrowheads="1"/>
          </p:cNvSpPr>
          <p:nvPr/>
        </p:nvSpPr>
        <p:spPr bwMode="auto">
          <a:xfrm>
            <a:off x="4808538" y="4029075"/>
            <a:ext cx="2930525"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solidFill>
                  <a:srgbClr val="FF0000"/>
                </a:solidFill>
                <a:latin typeface="微软雅黑" panose="020b0503020204020204" pitchFamily="34" charset="-122"/>
                <a:ea typeface="微软雅黑" panose="020b0503020204020204" pitchFamily="34" charset="-122"/>
              </a:rPr>
              <a:t>《</a:t>
            </a:r>
            <a:r>
              <a:rPr lang="zh-CN" altLang="en-US" sz="1400">
                <a:solidFill>
                  <a:srgbClr val="FF0000"/>
                </a:solidFill>
                <a:latin typeface="微软雅黑" panose="020b0503020204020204" pitchFamily="34" charset="-122"/>
                <a:ea typeface="微软雅黑" panose="020b0503020204020204" pitchFamily="34" charset="-122"/>
              </a:rPr>
              <a:t>中华人民共和国职业病防治法</a:t>
            </a:r>
            <a:r>
              <a:rPr lang="en-US" altLang="zh-CN" sz="1400">
                <a:solidFill>
                  <a:srgbClr val="FF0000"/>
                </a:solidFill>
                <a:latin typeface="微软雅黑" panose="020b0503020204020204" pitchFamily="34" charset="-122"/>
                <a:ea typeface="微软雅黑" panose="020b0503020204020204" pitchFamily="34" charset="-122"/>
              </a:rPr>
              <a:t>》 </a:t>
            </a:r>
            <a:endParaRPr lang="zh-CN" altLang="en-US" sz="1400">
              <a:solidFill>
                <a:srgbClr val="FF0000"/>
              </a:solidFill>
              <a:latin typeface="微软雅黑" panose="020b0503020204020204" pitchFamily="34" charset="-122"/>
              <a:ea typeface="微软雅黑" panose="020b0503020204020204" pitchFamily="34" charset="-122"/>
            </a:endParaRPr>
          </a:p>
        </p:txBody>
      </p:sp>
      <p:sp>
        <p:nvSpPr>
          <p:cNvPr id="13332" name="TextBox 32"/>
          <p:cNvSpPr txBox="1">
            <a:spLocks noChangeArrowheads="1"/>
          </p:cNvSpPr>
          <p:nvPr/>
        </p:nvSpPr>
        <p:spPr bwMode="auto">
          <a:xfrm>
            <a:off x="4165600" y="4314825"/>
            <a:ext cx="4287838" cy="523220"/>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latin typeface="微软雅黑" panose="020b0503020204020204" pitchFamily="34" charset="-122"/>
                <a:ea typeface="微软雅黑" panose="020b0503020204020204" pitchFamily="34" charset="-122"/>
              </a:rPr>
              <a:t>2017</a:t>
            </a:r>
            <a:r>
              <a:rPr lang="zh-CN" altLang="en-US" sz="1400">
                <a:latin typeface="微软雅黑" panose="020b0503020204020204" pitchFamily="34" charset="-122"/>
                <a:ea typeface="微软雅黑" panose="020b0503020204020204" pitchFamily="34" charset="-122"/>
              </a:rPr>
              <a:t>年</a:t>
            </a:r>
            <a:r>
              <a:rPr lang="en-US" altLang="zh-CN" sz="1400">
                <a:latin typeface="微软雅黑" panose="020b0503020204020204" pitchFamily="34" charset="-122"/>
                <a:ea typeface="微软雅黑" panose="020b0503020204020204" pitchFamily="34" charset="-122"/>
              </a:rPr>
              <a:t>11</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4</a:t>
            </a:r>
            <a:r>
              <a:rPr lang="zh-CN" altLang="en-US" sz="1400">
                <a:latin typeface="微软雅黑" panose="020b0503020204020204" pitchFamily="34" charset="-122"/>
                <a:ea typeface="微软雅黑" panose="020b0503020204020204" pitchFamily="34" charset="-122"/>
              </a:rPr>
              <a:t>日，通过对</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中华人民共和国职业病防治法</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作出修改。自</a:t>
            </a:r>
            <a:r>
              <a:rPr lang="en-US" altLang="zh-CN" sz="1400">
                <a:latin typeface="微软雅黑" panose="020b0503020204020204" pitchFamily="34" charset="-122"/>
                <a:ea typeface="微软雅黑" panose="020b0503020204020204" pitchFamily="34" charset="-122"/>
              </a:rPr>
              <a:t>2017</a:t>
            </a:r>
            <a:r>
              <a:rPr lang="zh-CN" altLang="en-US" sz="1400">
                <a:latin typeface="微软雅黑" panose="020b0503020204020204" pitchFamily="34" charset="-122"/>
                <a:ea typeface="微软雅黑" panose="020b0503020204020204" pitchFamily="34" charset="-122"/>
              </a:rPr>
              <a:t>年</a:t>
            </a:r>
            <a:r>
              <a:rPr lang="en-US" altLang="zh-CN" sz="1400">
                <a:latin typeface="微软雅黑" panose="020b0503020204020204" pitchFamily="34" charset="-122"/>
                <a:ea typeface="微软雅黑" panose="020b0503020204020204" pitchFamily="34" charset="-122"/>
              </a:rPr>
              <a:t>11</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5</a:t>
            </a:r>
            <a:r>
              <a:rPr lang="zh-CN" altLang="en-US" sz="1400">
                <a:latin typeface="微软雅黑" panose="020b0503020204020204" pitchFamily="34" charset="-122"/>
                <a:ea typeface="微软雅黑" panose="020b0503020204020204" pitchFamily="34" charset="-122"/>
              </a:rPr>
              <a:t>日起施行。</a:t>
            </a:r>
          </a:p>
        </p:txBody>
      </p:sp>
      <p:sp>
        <p:nvSpPr>
          <p:cNvPr id="41" name="圆角矩形 40"/>
          <p:cNvSpPr/>
          <p:nvPr/>
        </p:nvSpPr>
        <p:spPr bwMode="auto">
          <a:xfrm>
            <a:off x="3843543" y="5057904"/>
            <a:ext cx="4752000" cy="1185752"/>
          </a:xfrm>
          <a:prstGeom prst="roundRect">
            <a:avLst>
              <a:gd name="adj" fmla="val 9992"/>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u"/>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2" name="五边形 41"/>
          <p:cNvSpPr/>
          <p:nvPr/>
        </p:nvSpPr>
        <p:spPr bwMode="auto">
          <a:xfrm>
            <a:off x="3452007" y="5297141"/>
            <a:ext cx="714380" cy="453572"/>
          </a:xfrm>
          <a:prstGeom prst="homePlate">
            <a:avLst/>
          </a:prstGeom>
          <a:gradFill flip="none" rotWithShape="1">
            <a:gsLst>
              <a:gs pos="0">
                <a:srgbClr val="FFCF01"/>
              </a:gs>
              <a:gs pos="90000">
                <a:srgbClr val="E22000"/>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buFont typeface="Wingdings" pitchFamily="2" charset="2"/>
              <a:buChar char="u"/>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3335" name="TextBox 22"/>
          <p:cNvSpPr txBox="1">
            <a:spLocks noChangeArrowheads="1"/>
          </p:cNvSpPr>
          <p:nvPr/>
        </p:nvSpPr>
        <p:spPr bwMode="auto">
          <a:xfrm>
            <a:off x="3451225" y="5370513"/>
            <a:ext cx="428625"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solidFill>
                  <a:schemeClr val="bg1"/>
                </a:solidFill>
                <a:latin typeface="微软雅黑" panose="020b0503020204020204" pitchFamily="34" charset="-122"/>
                <a:ea typeface="微软雅黑" panose="020b0503020204020204" pitchFamily="34" charset="-122"/>
              </a:rPr>
              <a:t>4</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13336" name="TextBox 32"/>
          <p:cNvSpPr txBox="1">
            <a:spLocks noChangeArrowheads="1"/>
          </p:cNvSpPr>
          <p:nvPr/>
        </p:nvSpPr>
        <p:spPr bwMode="auto">
          <a:xfrm>
            <a:off x="5175250" y="5172075"/>
            <a:ext cx="2146300"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en-US" altLang="zh-CN" sz="1400">
                <a:solidFill>
                  <a:srgbClr val="FF0000"/>
                </a:solidFill>
                <a:latin typeface="微软雅黑" panose="020b0503020204020204" pitchFamily="34" charset="-122"/>
                <a:ea typeface="微软雅黑" panose="020b0503020204020204" pitchFamily="34" charset="-122"/>
              </a:rPr>
              <a:t>《</a:t>
            </a:r>
            <a:r>
              <a:rPr lang="zh-CN" altLang="en-US" sz="1400">
                <a:solidFill>
                  <a:srgbClr val="FF0000"/>
                </a:solidFill>
                <a:latin typeface="微软雅黑" panose="020b0503020204020204" pitchFamily="34" charset="-122"/>
                <a:ea typeface="微软雅黑" panose="020b0503020204020204" pitchFamily="34" charset="-122"/>
              </a:rPr>
              <a:t>中华人民共和国消防法</a:t>
            </a:r>
            <a:r>
              <a:rPr lang="en-US" altLang="zh-CN" sz="1400">
                <a:solidFill>
                  <a:srgbClr val="FF0000"/>
                </a:solidFill>
                <a:latin typeface="微软雅黑" panose="020b0503020204020204" pitchFamily="34" charset="-122"/>
                <a:ea typeface="微软雅黑" panose="020b0503020204020204" pitchFamily="34" charset="-122"/>
              </a:rPr>
              <a:t>》</a:t>
            </a:r>
            <a:endParaRPr lang="zh-CN" altLang="en-US" sz="1400">
              <a:solidFill>
                <a:srgbClr val="FF0000"/>
              </a:solidFill>
              <a:latin typeface="微软雅黑" panose="020b0503020204020204" pitchFamily="34" charset="-122"/>
              <a:ea typeface="微软雅黑" panose="020b0503020204020204" pitchFamily="34" charset="-122"/>
            </a:endParaRPr>
          </a:p>
        </p:txBody>
      </p:sp>
      <p:sp>
        <p:nvSpPr>
          <p:cNvPr id="13337" name="TextBox 32"/>
          <p:cNvSpPr txBox="1">
            <a:spLocks noChangeArrowheads="1"/>
          </p:cNvSpPr>
          <p:nvPr/>
        </p:nvSpPr>
        <p:spPr bwMode="auto">
          <a:xfrm>
            <a:off x="3951288" y="5457825"/>
            <a:ext cx="4645025" cy="73818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1400">
                <a:latin typeface="微软雅黑" panose="020b0503020204020204" pitchFamily="34" charset="-122"/>
                <a:ea typeface="微软雅黑" panose="020b0503020204020204" pitchFamily="34" charset="-122"/>
              </a:rPr>
              <a:t>中华人民共和国第十一届全国人民代表大会常务委员会第五次会议于</a:t>
            </a:r>
            <a:r>
              <a:rPr lang="en-US" altLang="zh-CN" sz="1400">
                <a:latin typeface="微软雅黑" panose="020b0503020204020204" pitchFamily="34" charset="-122"/>
                <a:ea typeface="微软雅黑" panose="020b0503020204020204" pitchFamily="34" charset="-122"/>
              </a:rPr>
              <a:t>2008</a:t>
            </a:r>
            <a:r>
              <a:rPr lang="zh-CN" altLang="en-US" sz="1400">
                <a:latin typeface="微软雅黑" panose="020b0503020204020204" pitchFamily="34" charset="-122"/>
                <a:ea typeface="微软雅黑" panose="020b0503020204020204" pitchFamily="34" charset="-122"/>
              </a:rPr>
              <a:t>年</a:t>
            </a:r>
            <a:r>
              <a:rPr lang="en-US" altLang="zh-CN" sz="1400">
                <a:latin typeface="微软雅黑" panose="020b0503020204020204" pitchFamily="34" charset="-122"/>
                <a:ea typeface="微软雅黑" panose="020b0503020204020204" pitchFamily="34" charset="-122"/>
              </a:rPr>
              <a:t>10</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28</a:t>
            </a:r>
            <a:r>
              <a:rPr lang="zh-CN" altLang="en-US" sz="1400">
                <a:latin typeface="微软雅黑" panose="020b0503020204020204" pitchFamily="34" charset="-122"/>
                <a:ea typeface="微软雅黑" panose="020b0503020204020204" pitchFamily="34" charset="-122"/>
              </a:rPr>
              <a:t>日修订通过，</a:t>
            </a:r>
            <a:r>
              <a:rPr lang="en-US" altLang="zh-CN" sz="1400">
                <a:latin typeface="微软雅黑" panose="020b0503020204020204" pitchFamily="34" charset="-122"/>
                <a:ea typeface="微软雅黑" panose="020b0503020204020204" pitchFamily="34" charset="-122"/>
              </a:rPr>
              <a:t>2009</a:t>
            </a:r>
            <a:r>
              <a:rPr lang="zh-CN" altLang="en-US" sz="1400">
                <a:latin typeface="微软雅黑" panose="020b0503020204020204" pitchFamily="34" charset="-122"/>
                <a:ea typeface="微软雅黑" panose="020b0503020204020204" pitchFamily="34" charset="-122"/>
              </a:rPr>
              <a:t>年</a:t>
            </a:r>
            <a:r>
              <a:rPr lang="en-US" altLang="zh-CN" sz="1400">
                <a:latin typeface="微软雅黑" panose="020b0503020204020204" pitchFamily="34" charset="-122"/>
                <a:ea typeface="微软雅黑" panose="020b0503020204020204" pitchFamily="34" charset="-122"/>
              </a:rPr>
              <a:t>5</a:t>
            </a:r>
            <a:r>
              <a:rPr lang="zh-CN" altLang="en-US" sz="1400">
                <a:latin typeface="微软雅黑" panose="020b0503020204020204" pitchFamily="34" charset="-122"/>
                <a:ea typeface="微软雅黑" panose="020b0503020204020204" pitchFamily="34" charset="-122"/>
              </a:rPr>
              <a:t>越</a:t>
            </a:r>
            <a:r>
              <a:rPr lang="en-US" altLang="zh-CN" sz="1400">
                <a:latin typeface="微软雅黑" panose="020b0503020204020204" pitchFamily="34" charset="-122"/>
                <a:ea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rPr>
              <a:t>日起实施</a:t>
            </a:r>
          </a:p>
        </p:txBody>
      </p:sp>
      <p:pic>
        <p:nvPicPr>
          <p:cNvPr id="12298" name="Picture 10" descr="C:\Users\Administrator\Desktop\1tk.jpg"/>
          <p:cNvPicPr>
            <a:picLocks noChangeAspect="1" noChangeArrowheads="1"/>
          </p:cNvPicPr>
          <p:nvPr/>
        </p:nvPicPr>
        <p:blipFill>
          <a:blip r:embed="rId4"/>
          <a:stretch>
            <a:fillRect/>
          </a:stretch>
        </p:blipFill>
        <p:spPr bwMode="auto">
          <a:xfrm>
            <a:off x="737363" y="3886202"/>
            <a:ext cx="1271588" cy="1785937"/>
          </a:xfrm>
          <a:prstGeom prst="rect">
            <a:avLst/>
          </a:prstGeom>
          <a:ln>
            <a:noFill/>
          </a:ln>
          <a:effectLst>
            <a:outerShdw blurRad="292100" dist="139700" dir="2700000" algn="tl" rotWithShape="0">
              <a:srgbClr val="333333">
                <a:alpha val="65000"/>
              </a:srgbClr>
            </a:outerShdw>
          </a:effectLst>
        </p:spPr>
      </p:pic>
      <p:pic>
        <p:nvPicPr>
          <p:cNvPr id="12302" name="Picture 14" descr="C:\Users\Administrator\Desktop\01300533987004133756330806625.jpg"/>
          <p:cNvPicPr>
            <a:picLocks noChangeAspect="1" noChangeArrowheads="1"/>
          </p:cNvPicPr>
          <p:nvPr/>
        </p:nvPicPr>
        <p:blipFill>
          <a:blip r:embed="rId5"/>
          <a:stretch>
            <a:fillRect/>
          </a:stretch>
        </p:blipFill>
        <p:spPr bwMode="auto">
          <a:xfrm>
            <a:off x="1880371" y="4314830"/>
            <a:ext cx="1309687" cy="1928813"/>
          </a:xfrm>
          <a:prstGeom prst="rect">
            <a:avLst/>
          </a:prstGeom>
          <a:ln>
            <a:noFill/>
          </a:ln>
          <a:effectLst>
            <a:outerShdw blurRad="292100" dist="139700" dir="2700000" algn="tl" rotWithShape="0">
              <a:srgbClr val="333333">
                <a:alpha val="65000"/>
              </a:srgbClr>
            </a:outerShdw>
          </a:effectLst>
        </p:spPr>
      </p:pic>
      <p:pic>
        <p:nvPicPr>
          <p:cNvPr id="3" name="Picture 11" descr="C:\Users\Administrator\Desktop\6e6387c4-33c9-4e3f-bc97-16c37f6e57c5.jpg"/>
          <p:cNvPicPr>
            <a:picLocks noChangeAspect="1" noChangeArrowheads="1"/>
          </p:cNvPicPr>
          <p:nvPr/>
        </p:nvPicPr>
        <p:blipFill>
          <a:blip r:embed="rId6"/>
          <a:srcRect l="13982" r="14017"/>
          <a:stretch>
            <a:fillRect/>
          </a:stretch>
        </p:blipFill>
        <p:spPr bwMode="auto">
          <a:xfrm>
            <a:off x="1666057" y="1743062"/>
            <a:ext cx="1384300" cy="19208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4338" name="图片 1" descr="PPT配图 (25)"/>
          <p:cNvPicPr>
            <a:picLocks noGrp="1" noChangeAspect="1"/>
          </p:cNvPicPr>
          <p:nvPr isPhoto="1"/>
        </p:nvPicPr>
        <p:blipFill>
          <a:blip r:embed="rId3"/>
          <a:srcRect l="12836" r="16330" b="1666"/>
          <a:stretch>
            <a:fillRect/>
          </a:stretch>
        </p:blipFill>
        <p:spPr bwMode="auto">
          <a:xfrm>
            <a:off x="1236663" y="2814638"/>
            <a:ext cx="2643187" cy="3668712"/>
          </a:xfrm>
          <a:prstGeom prst="rect">
            <a:avLst/>
          </a:prstGeom>
          <a:noFill/>
          <a:ln w="9525">
            <a:noFill/>
            <a:miter lim="800000"/>
          </a:ln>
        </p:spPr>
      </p:pic>
      <p:sp>
        <p:nvSpPr>
          <p:cNvPr id="14339" name="日期占位符 3"/>
          <p:cNvSpPr>
            <a:spLocks noGrp="1"/>
          </p:cNvSpPr>
          <p:nvPr>
            <p:ph type="dt" sz="quarter" idx="10"/>
          </p:nvPr>
        </p:nvSpPr>
        <p:spPr>
          <a:noFill/>
        </p:spPr>
        <p:txBody>
          <a:bodyPr/>
          <a:lstStyle/>
          <a:p>
            <a:pPr defTabSz="877888"/>
            <a:fld id="{3C2C2E13-C0C6-4B0C-B22D-EAC86D14257F}" type="slidenum">
              <a:rPr lang="de-DE" altLang="en-US" smtClean="0"/>
              <a:pPr defTabSz="877888"/>
              <a:t>10</a:t>
            </a:fld>
            <a:endParaRPr lang="en-GB" altLang="en-US"/>
          </a:p>
        </p:txBody>
      </p:sp>
      <p:sp>
        <p:nvSpPr>
          <p:cNvPr id="14340" name="Rectangle 2"/>
          <p:cNvSpPr>
            <a:spLocks noGrp="1" noChangeArrowheads="1"/>
          </p:cNvSpPr>
          <p:nvPr>
            <p:ph type="title"/>
          </p:nvPr>
        </p:nvSpPr>
        <p:spPr/>
        <p:txBody>
          <a:bodyPr/>
          <a:lstStyle/>
          <a:p>
            <a:pPr eaLnBrk="1" hangingPunct="1"/>
            <a:r>
              <a:rPr lang="en-US" altLang="zh-CN" b="1">
                <a:solidFill>
                  <a:schemeClr val="tx1"/>
                </a:solidFill>
              </a:rPr>
              <a:t>5</a:t>
            </a:r>
            <a:r>
              <a:rPr lang="zh-CN" altLang="en-US" b="1">
                <a:solidFill>
                  <a:schemeClr val="tx1"/>
                </a:solidFill>
              </a:rPr>
              <a:t>、安全生产法律、法规知识</a:t>
            </a:r>
          </a:p>
        </p:txBody>
      </p:sp>
      <p:sp>
        <p:nvSpPr>
          <p:cNvPr id="14342" name="内容占位符 13"/>
          <p:cNvSpPr>
            <a:spLocks noGrp="1"/>
          </p:cNvSpPr>
          <p:nvPr>
            <p:ph idx="1"/>
          </p:nvPr>
        </p:nvSpPr>
        <p:spPr>
          <a:xfrm>
            <a:off x="434975" y="1814513"/>
            <a:ext cx="5235600" cy="571500"/>
          </a:xfrm>
        </p:spPr>
        <p:txBody>
          <a:bodyPr/>
          <a:lstStyle/>
          <a:p>
            <a:pPr>
              <a:buFont typeface="Wingdings" pitchFamily="2" charset="2"/>
              <a:buNone/>
            </a:pPr>
            <a:r>
              <a:rPr lang="zh-CN" altLang="en-US" sz="2800">
                <a:solidFill>
                  <a:srgbClr val="FF0000"/>
                </a:solidFill>
                <a:latin typeface="黑体" pitchFamily="49" charset="-122"/>
                <a:ea typeface="黑体" pitchFamily="49" charset="-122"/>
              </a:rPr>
              <a:t>安全第一 预防为主 综合治理</a:t>
            </a:r>
          </a:p>
        </p:txBody>
      </p:sp>
      <p:sp>
        <p:nvSpPr>
          <p:cNvPr id="6" name="内容占位符 13"/>
          <p:cNvSpPr txBox="1"/>
          <p:nvPr/>
        </p:nvSpPr>
        <p:spPr bwMode="auto">
          <a:xfrm>
            <a:off x="2594751" y="3171822"/>
            <a:ext cx="1500198" cy="500066"/>
          </a:xfrm>
          <a:prstGeom prst="rect">
            <a:avLst/>
          </a:prstGeom>
          <a:noFill/>
          <a:ln w="9525">
            <a:noFill/>
            <a:miter lim="800000"/>
          </a:ln>
          <a:scene3d>
            <a:camera prst="orthographicFront">
              <a:rot lat="0" lon="1800000" rev="20100000"/>
            </a:camera>
            <a:lightRig rig="threePt" dir="t"/>
          </a:scene3d>
        </p:spPr>
        <p:txBody>
          <a:bodyPr lIns="87828" tIns="43914" rIns="87828" bIns="43914"/>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marL="328613" indent="-328613" algn="l" defTabSz="877888" eaLnBrk="0" hangingPunct="0">
              <a:lnSpc>
                <a:spcPct val="140000"/>
              </a:lnSpc>
              <a:spcBef>
                <a:spcPct val="20000"/>
              </a:spcBef>
              <a:buClr>
                <a:schemeClr val="bg2"/>
              </a:buClr>
              <a:buSzPct val="60000"/>
              <a:buFont typeface="Wingdings" pitchFamily="2" charset="2"/>
              <a:buNone/>
              <a:defRPr/>
            </a:pPr>
            <a:r>
              <a:rPr lang="zh-CN" altLang="en-US" sz="2000" kern="0">
                <a:latin typeface="+mn-lt"/>
                <a:ea typeface="+mn-ea"/>
              </a:rPr>
              <a:t>从业人员</a:t>
            </a:r>
            <a:endParaRPr lang="en-US" altLang="zh-CN" sz="2000" kern="0">
              <a:latin typeface="+mn-lt"/>
              <a:ea typeface="+mn-ea"/>
            </a:endParaRPr>
          </a:p>
        </p:txBody>
      </p:sp>
      <p:sp>
        <p:nvSpPr>
          <p:cNvPr id="7" name="AutoShape 4"/>
          <p:cNvSpPr>
            <a:spLocks noChangeArrowheads="1"/>
          </p:cNvSpPr>
          <p:nvPr>
            <p:custDataLst>
              <p:tags r:id="rId4"/>
            </p:custDataLst>
          </p:nvPr>
        </p:nvSpPr>
        <p:spPr bwMode="white">
          <a:xfrm>
            <a:off x="6095213" y="2217679"/>
            <a:ext cx="3143272" cy="4000528"/>
          </a:xfrm>
          <a:prstGeom prst="roundRect">
            <a:avLst>
              <a:gd name="adj" fmla="val 7012"/>
            </a:avLst>
          </a:prstGeom>
          <a:solidFill>
            <a:schemeClr val="bg1">
              <a:alpha val="60000"/>
            </a:schemeClr>
          </a:solidFill>
          <a:ln w="38100">
            <a:gradFill>
              <a:gsLst>
                <a:gs pos="50000">
                  <a:srgbClr val="00DFF6"/>
                </a:gs>
                <a:gs pos="100000">
                  <a:srgbClr val="002774"/>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4345" name="任意多边形 26"/>
          <p:cNvSpPr>
            <a:spLocks noChangeArrowheads="1"/>
          </p:cNvSpPr>
          <p:nvPr/>
        </p:nvSpPr>
        <p:spPr bwMode="auto">
          <a:xfrm>
            <a:off x="3808413" y="2406650"/>
            <a:ext cx="2359025" cy="908050"/>
          </a:xfrm>
          <a:custGeom>
            <a:gdLst>
              <a:gd name="T0" fmla="*/ 0 w 1996225"/>
              <a:gd name="T1" fmla="*/ 1274613 h 425003"/>
              <a:gd name="T2" fmla="*/ 209677 w 1996225"/>
              <a:gd name="T3" fmla="*/ 0 h 425003"/>
              <a:gd name="T4" fmla="*/ 209677 w 1996225"/>
              <a:gd name="T5" fmla="*/ 0 h 425003"/>
              <a:gd name="T6" fmla="*/ 541665 w 1996225"/>
              <a:gd name="T7" fmla="*/ 0 h 425003"/>
              <a:gd name="T8" fmla="*/ 0 60000 65536"/>
              <a:gd name="T9" fmla="*/ 0 60000 65536"/>
              <a:gd name="T10" fmla="*/ 0 60000 65536"/>
              <a:gd name="T11" fmla="*/ 0 60000 65536"/>
              <a:gd name="T12" fmla="*/ 0 w 1996225"/>
              <a:gd name="T13" fmla="*/ 0 h 425003"/>
              <a:gd name="T14" fmla="*/ 1996225 w 1996225"/>
              <a:gd name="T15" fmla="*/ 425003 h 425003"/>
            </a:gdLst>
            <a:cxnLst>
              <a:cxn ang="T8">
                <a:pos x="T0" y="T1"/>
              </a:cxn>
              <a:cxn ang="T9">
                <a:pos x="T2" y="T3"/>
              </a:cxn>
              <a:cxn ang="T10">
                <a:pos x="T4" y="T5"/>
              </a:cxn>
              <a:cxn ang="T11">
                <a:pos x="T6" y="T7"/>
              </a:cxn>
            </a:cxnLst>
            <a:rect l="T12" t="T13" r="T14" b="T15"/>
            <a:pathLst>
              <a:path w="1996223" h="425003">
                <a:moveTo>
                  <a:pt x="0" y="425003"/>
                </a:moveTo>
                <a:lnTo>
                  <a:pt x="772732" y="0"/>
                </a:lnTo>
                <a:lnTo>
                  <a:pt x="1996225" y="0"/>
                </a:lnTo>
              </a:path>
            </a:pathLst>
          </a:custGeom>
          <a:noFill/>
          <a:ln w="12700" algn="ctr">
            <a:solidFill>
              <a:schemeClr val="tx1"/>
            </a:solidFill>
            <a:round/>
            <a:headEnd type="oval" w="med" len="med"/>
            <a:tailEnd type="oval" w="med" len="med"/>
          </a:ln>
        </p:spPr>
        <p:txBody>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endParaRPr lang="zh-CN" altLang="en-US"/>
          </a:p>
        </p:txBody>
      </p:sp>
      <p:sp>
        <p:nvSpPr>
          <p:cNvPr id="14346" name="TextBox 27"/>
          <p:cNvSpPr txBox="1">
            <a:spLocks noChangeArrowheads="1"/>
          </p:cNvSpPr>
          <p:nvPr/>
        </p:nvSpPr>
        <p:spPr bwMode="auto">
          <a:xfrm>
            <a:off x="6381750" y="2762250"/>
            <a:ext cx="2714625" cy="317023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r>
              <a:rPr lang="en-US" altLang="zh-CN" sz="2000"/>
              <a:t>1.</a:t>
            </a:r>
            <a:r>
              <a:rPr lang="zh-CN" altLang="en-US" sz="2000"/>
              <a:t>合同权</a:t>
            </a:r>
            <a:endParaRPr lang="en-US" altLang="zh-CN" sz="2000"/>
          </a:p>
          <a:p>
            <a:pPr algn="l"/>
            <a:r>
              <a:rPr lang="en-US" altLang="zh-CN" sz="2000"/>
              <a:t>2.</a:t>
            </a:r>
            <a:r>
              <a:rPr lang="zh-CN" altLang="en-US" sz="2000"/>
              <a:t>知情权</a:t>
            </a:r>
            <a:endParaRPr lang="en-US" altLang="zh-CN" sz="2000"/>
          </a:p>
          <a:p>
            <a:pPr algn="l"/>
            <a:r>
              <a:rPr lang="en-US" altLang="zh-CN" sz="2000"/>
              <a:t>3.</a:t>
            </a:r>
            <a:r>
              <a:rPr lang="zh-CN" altLang="en-US" sz="2000"/>
              <a:t>建议权</a:t>
            </a:r>
            <a:endParaRPr lang="en-US" altLang="zh-CN" sz="2000"/>
          </a:p>
          <a:p>
            <a:pPr algn="l"/>
            <a:r>
              <a:rPr lang="en-US" altLang="zh-CN" sz="2000"/>
              <a:t>4.</a:t>
            </a:r>
            <a:r>
              <a:rPr lang="zh-CN" altLang="en-US" sz="2000"/>
              <a:t>批评、检举控告权</a:t>
            </a:r>
            <a:endParaRPr lang="en-US" altLang="zh-CN" sz="2000"/>
          </a:p>
          <a:p>
            <a:pPr algn="l"/>
            <a:r>
              <a:rPr lang="en-US" altLang="zh-CN" sz="2000"/>
              <a:t>5.</a:t>
            </a:r>
            <a:r>
              <a:rPr lang="zh-CN" altLang="en-US" sz="2000"/>
              <a:t>培训权</a:t>
            </a:r>
            <a:endParaRPr lang="en-US" altLang="zh-CN" sz="2000"/>
          </a:p>
          <a:p>
            <a:pPr algn="l"/>
            <a:r>
              <a:rPr lang="en-US" altLang="zh-CN" sz="2000"/>
              <a:t>6.</a:t>
            </a:r>
            <a:r>
              <a:rPr lang="zh-CN" altLang="en-US" sz="2000"/>
              <a:t>获得合格劳动防护权</a:t>
            </a:r>
            <a:endParaRPr lang="en-US" altLang="zh-CN" sz="2000"/>
          </a:p>
          <a:p>
            <a:pPr algn="l"/>
            <a:r>
              <a:rPr lang="en-US" altLang="zh-CN" sz="2000"/>
              <a:t>7.</a:t>
            </a:r>
            <a:r>
              <a:rPr lang="zh-CN" altLang="en-US" sz="2000"/>
              <a:t>拒绝危险权</a:t>
            </a:r>
            <a:endParaRPr lang="en-US" altLang="zh-CN" sz="2000"/>
          </a:p>
          <a:p>
            <a:pPr algn="l"/>
            <a:r>
              <a:rPr lang="en-US" altLang="zh-CN" sz="2000"/>
              <a:t>8.</a:t>
            </a:r>
            <a:r>
              <a:rPr lang="zh-CN" altLang="en-US" sz="2000"/>
              <a:t>紧急避险权</a:t>
            </a:r>
            <a:endParaRPr lang="en-US" altLang="zh-CN" sz="2000"/>
          </a:p>
          <a:p>
            <a:pPr algn="l"/>
            <a:r>
              <a:rPr lang="en-US" altLang="zh-CN" sz="2000"/>
              <a:t>9.</a:t>
            </a:r>
            <a:r>
              <a:rPr lang="zh-CN" altLang="en-US" sz="2000"/>
              <a:t>工会索赔权</a:t>
            </a:r>
            <a:endParaRPr lang="en-US" altLang="zh-CN" sz="2000"/>
          </a:p>
          <a:p>
            <a:pPr algn="l"/>
            <a:r>
              <a:rPr lang="en-US" altLang="zh-CN" sz="2000"/>
              <a:t>10.</a:t>
            </a:r>
            <a:r>
              <a:rPr lang="zh-CN" altLang="en-US" sz="2000"/>
              <a:t>工会监督权</a:t>
            </a:r>
          </a:p>
        </p:txBody>
      </p:sp>
      <p:sp>
        <p:nvSpPr>
          <p:cNvPr id="10" name="矩形 9"/>
          <p:cNvSpPr/>
          <p:nvPr/>
        </p:nvSpPr>
        <p:spPr>
          <a:xfrm>
            <a:off x="6180138" y="2171700"/>
            <a:ext cx="1416050" cy="474663"/>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marL="328613" indent="-328613" algn="l" defTabSz="877888" eaLnBrk="0" hangingPunct="0">
              <a:lnSpc>
                <a:spcPct val="140000"/>
              </a:lnSpc>
              <a:spcBef>
                <a:spcPct val="20000"/>
              </a:spcBef>
              <a:buClr>
                <a:schemeClr val="bg2"/>
              </a:buClr>
              <a:buSzPct val="60000"/>
              <a:defRPr/>
            </a:pPr>
            <a:r>
              <a:rPr lang="zh-CN" altLang="en-US" sz="2000" kern="0">
                <a:solidFill>
                  <a:srgbClr val="0000FF"/>
                </a:solidFill>
              </a:rPr>
              <a:t>十项权利</a:t>
            </a:r>
            <a:endParaRPr lang="en-US" altLang="zh-CN" sz="2000" kern="0">
              <a:solidFill>
                <a:srgbClr val="0000FF"/>
              </a:solidFil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362" name="标题 1"/>
          <p:cNvSpPr>
            <a:spLocks noGrp="1"/>
          </p:cNvSpPr>
          <p:nvPr>
            <p:ph type="title"/>
          </p:nvPr>
        </p:nvSpPr>
        <p:spPr/>
        <p:txBody>
          <a:bodyPr/>
          <a:lstStyle/>
          <a:p>
            <a:endParaRPr lang="zh-CN" altLang="en-US"/>
          </a:p>
        </p:txBody>
      </p:sp>
      <p:sp>
        <p:nvSpPr>
          <p:cNvPr id="15363" name="日期占位符 4"/>
          <p:cNvSpPr>
            <a:spLocks noGrp="1"/>
          </p:cNvSpPr>
          <p:nvPr>
            <p:ph type="dt" sz="quarter" idx="10"/>
          </p:nvPr>
        </p:nvSpPr>
        <p:spPr>
          <a:noFill/>
        </p:spPr>
        <p:txBody>
          <a:bodyPr/>
          <a:lstStyle/>
          <a:p>
            <a:fld id="{68ADAD09-79F5-4586-914E-882EF10AB585}" type="slidenum">
              <a:rPr lang="de-DE" altLang="en-US" smtClean="0"/>
              <a:t>11</a:t>
            </a:fld>
            <a:endParaRPr lang="en-GB" altLang="en-US"/>
          </a:p>
        </p:txBody>
      </p:sp>
      <p:pic>
        <p:nvPicPr>
          <p:cNvPr id="15364" name="内容占位符 3"/>
          <p:cNvPicPr>
            <a:picLocks noGrp="1" noChangeAspect="1" noChangeArrowheads="1"/>
          </p:cNvPicPr>
          <p:nvPr>
            <p:ph idx="4294967295"/>
          </p:nvPr>
        </p:nvPicPr>
        <p:blipFill>
          <a:blip r:embed="rId3"/>
          <a:srcRect b="4001"/>
          <a:stretch>
            <a:fillRect/>
          </a:stretch>
        </p:blipFill>
        <p:spPr>
          <a:xfrm>
            <a:off x="1450975" y="1244600"/>
            <a:ext cx="7645400" cy="5141913"/>
          </a:xfrm>
        </p:spPr>
      </p:pic>
      <p:sp>
        <p:nvSpPr>
          <p:cNvPr id="7" name="内容占位符 13"/>
          <p:cNvSpPr txBox="1"/>
          <p:nvPr/>
        </p:nvSpPr>
        <p:spPr bwMode="auto">
          <a:xfrm>
            <a:off x="2380437" y="3886202"/>
            <a:ext cx="3786214" cy="2143140"/>
          </a:xfrm>
          <a:prstGeom prst="rect">
            <a:avLst/>
          </a:prstGeom>
          <a:noFill/>
          <a:ln w="9525">
            <a:noFill/>
            <a:miter lim="800000"/>
          </a:ln>
          <a:scene3d>
            <a:camera prst="orthographicFront">
              <a:rot lat="0" lon="0" rev="0"/>
            </a:camera>
            <a:lightRig rig="threePt" dir="t"/>
          </a:scene3d>
        </p:spPr>
        <p:txBody>
          <a:bodyPr lIns="87828" tIns="43914" rIns="87828" bIns="43914"/>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marL="328613" indent="-328613" algn="l" defTabSz="877888" eaLnBrk="0" hangingPunct="0">
              <a:lnSpc>
                <a:spcPct val="140000"/>
              </a:lnSpc>
              <a:spcBef>
                <a:spcPct val="20000"/>
              </a:spcBef>
              <a:buClr>
                <a:schemeClr val="bg2"/>
              </a:buClr>
              <a:buSzPct val="60000"/>
              <a:buFont typeface="Wingdings" pitchFamily="2" charset="2"/>
              <a:buNone/>
              <a:defRPr/>
            </a:pPr>
            <a:r>
              <a:rPr lang="en-US" altLang="zh-CN" sz="2000" kern="0">
                <a:latin typeface="+mn-lt"/>
                <a:ea typeface="+mn-ea"/>
              </a:rPr>
              <a:t>1.</a:t>
            </a:r>
            <a:r>
              <a:rPr lang="zh-CN" altLang="en-US" sz="2000" kern="0">
                <a:latin typeface="+mn-lt"/>
                <a:ea typeface="+mn-ea"/>
              </a:rPr>
              <a:t>遵章守规，服从管理</a:t>
            </a:r>
            <a:endParaRPr lang="en-US" altLang="zh-CN" sz="2000" kern="0">
              <a:latin typeface="+mn-lt"/>
              <a:ea typeface="+mn-ea"/>
            </a:endParaRPr>
          </a:p>
          <a:p>
            <a:pPr marL="328613" indent="-328613" algn="l" defTabSz="877888" eaLnBrk="0" hangingPunct="0">
              <a:lnSpc>
                <a:spcPct val="140000"/>
              </a:lnSpc>
              <a:spcBef>
                <a:spcPct val="20000"/>
              </a:spcBef>
              <a:buClr>
                <a:schemeClr val="bg2"/>
              </a:buClr>
              <a:buSzPct val="60000"/>
              <a:buFont typeface="Wingdings" pitchFamily="2" charset="2"/>
              <a:buNone/>
              <a:defRPr/>
            </a:pPr>
            <a:r>
              <a:rPr lang="en-US" altLang="zh-CN" sz="2000" kern="0">
                <a:latin typeface="+mn-lt"/>
                <a:ea typeface="+mn-ea"/>
              </a:rPr>
              <a:t>2.</a:t>
            </a:r>
            <a:r>
              <a:rPr lang="zh-CN" altLang="en-US" sz="2000" kern="0">
                <a:latin typeface="+mn-lt"/>
                <a:ea typeface="+mn-ea"/>
              </a:rPr>
              <a:t>正确佩戴和使用劳保用品</a:t>
            </a:r>
            <a:endParaRPr lang="en-US" altLang="zh-CN" sz="2000" kern="0">
              <a:latin typeface="+mn-lt"/>
              <a:ea typeface="+mn-ea"/>
            </a:endParaRPr>
          </a:p>
          <a:p>
            <a:pPr marL="328613" indent="-328613" algn="l" defTabSz="877888" eaLnBrk="0" hangingPunct="0">
              <a:lnSpc>
                <a:spcPct val="140000"/>
              </a:lnSpc>
              <a:spcBef>
                <a:spcPct val="20000"/>
              </a:spcBef>
              <a:buClr>
                <a:schemeClr val="bg2"/>
              </a:buClr>
              <a:buSzPct val="60000"/>
              <a:buFont typeface="Wingdings" pitchFamily="2" charset="2"/>
              <a:buNone/>
              <a:defRPr/>
            </a:pPr>
            <a:r>
              <a:rPr lang="en-US" altLang="zh-CN" sz="2000" kern="0">
                <a:latin typeface="+mn-lt"/>
                <a:ea typeface="+mn-ea"/>
              </a:rPr>
              <a:t>3.</a:t>
            </a:r>
            <a:r>
              <a:rPr lang="zh-CN" altLang="en-US" sz="2000" kern="0">
                <a:latin typeface="+mn-lt"/>
                <a:ea typeface="+mn-ea"/>
              </a:rPr>
              <a:t>接受培训，掌握安全生产技能</a:t>
            </a:r>
            <a:endParaRPr lang="en-US" altLang="zh-CN" sz="2000" kern="0">
              <a:latin typeface="+mn-lt"/>
              <a:ea typeface="+mn-ea"/>
            </a:endParaRPr>
          </a:p>
          <a:p>
            <a:pPr marL="328613" indent="-328613" algn="l" defTabSz="877888" eaLnBrk="0" hangingPunct="0">
              <a:lnSpc>
                <a:spcPct val="140000"/>
              </a:lnSpc>
              <a:spcBef>
                <a:spcPct val="20000"/>
              </a:spcBef>
              <a:buClr>
                <a:schemeClr val="bg2"/>
              </a:buClr>
              <a:buSzPct val="60000"/>
              <a:buFont typeface="Wingdings" pitchFamily="2" charset="2"/>
              <a:buNone/>
              <a:defRPr/>
            </a:pPr>
            <a:r>
              <a:rPr lang="en-US" altLang="zh-CN" sz="2000" kern="0">
                <a:latin typeface="+mn-lt"/>
                <a:ea typeface="+mn-ea"/>
              </a:rPr>
              <a:t>4.</a:t>
            </a:r>
            <a:r>
              <a:rPr lang="zh-CN" altLang="en-US" sz="2000" kern="0">
                <a:latin typeface="+mn-lt"/>
                <a:ea typeface="+mn-ea"/>
              </a:rPr>
              <a:t>发现事故隐患及时报告</a:t>
            </a:r>
            <a:endParaRPr lang="en-US" altLang="zh-CN" sz="2000" kern="0">
              <a:latin typeface="+mn-lt"/>
              <a:ea typeface="+mn-ea"/>
            </a:endParaRPr>
          </a:p>
        </p:txBody>
      </p:sp>
      <p:sp>
        <p:nvSpPr>
          <p:cNvPr id="8" name="矩形 7"/>
          <p:cNvSpPr/>
          <p:nvPr/>
        </p:nvSpPr>
        <p:spPr>
          <a:xfrm>
            <a:off x="1594619" y="2814632"/>
            <a:ext cx="1415772" cy="551113"/>
          </a:xfrm>
          <a:prstGeom prst="rect">
            <a:avLst/>
          </a:prstGeom>
          <a:scene3d>
            <a:camera prst="orthographicFront">
              <a:rot lat="0" lon="0" rev="300000"/>
            </a:camera>
            <a:lightRig rig="threePt" dir="t"/>
          </a:scene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marL="328613" indent="-328613" algn="l" defTabSz="877888" eaLnBrk="0" hangingPunct="0">
              <a:lnSpc>
                <a:spcPct val="140000"/>
              </a:lnSpc>
              <a:spcBef>
                <a:spcPct val="20000"/>
              </a:spcBef>
              <a:buClr>
                <a:schemeClr val="bg2"/>
              </a:buClr>
              <a:buSzPct val="60000"/>
              <a:defRPr/>
            </a:pPr>
            <a:r>
              <a:rPr lang="zh-CN" altLang="en-US" sz="2400" kern="0">
                <a:solidFill>
                  <a:srgbClr val="0000FF"/>
                </a:solidFill>
              </a:rPr>
              <a:t>四项义务</a:t>
            </a:r>
            <a:endParaRPr lang="en-US" altLang="zh-CN" sz="2400" kern="0">
              <a:solidFill>
                <a:srgbClr val="0000FF"/>
              </a:solidFill>
            </a:endParaRPr>
          </a:p>
        </p:txBody>
      </p:sp>
      <p:sp>
        <p:nvSpPr>
          <p:cNvPr id="15367" name="内容占位符 13"/>
          <p:cNvSpPr>
            <a:spLocks noGrp="1"/>
          </p:cNvSpPr>
          <p:nvPr>
            <p:ph idx="1"/>
          </p:nvPr>
        </p:nvSpPr>
        <p:spPr>
          <a:xfrm>
            <a:off x="8096250" y="1528763"/>
            <a:ext cx="1357313" cy="500062"/>
          </a:xfrm>
        </p:spPr>
        <p:txBody>
          <a:bodyPr/>
          <a:lstStyle/>
          <a:p>
            <a:pPr>
              <a:buFont typeface="Wingdings" pitchFamily="2" charset="2"/>
              <a:buNone/>
            </a:pPr>
            <a:r>
              <a:rPr lang="zh-CN" altLang="en-US"/>
              <a:t>从业人员</a:t>
            </a:r>
          </a:p>
        </p:txBody>
      </p:sp>
      <p:sp>
        <p:nvSpPr>
          <p:cNvPr id="10" name="Rectangle 2"/>
          <p:cNvSpPr txBox="1">
            <a:spLocks noChangeArrowheads="1"/>
          </p:cNvSpPr>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a:defRPr/>
            </a:pPr>
            <a:r>
              <a:rPr lang="en-US" altLang="zh-CN" sz="2400" kern="0">
                <a:latin typeface="+mj-lt"/>
                <a:ea typeface="+mj-ea"/>
                <a:cs typeface="+mj-cs"/>
              </a:rPr>
              <a:t>5</a:t>
            </a:r>
            <a:r>
              <a:rPr lang="zh-CN" altLang="en-US" sz="2400" kern="0">
                <a:latin typeface="+mj-lt"/>
                <a:ea typeface="+mj-ea"/>
                <a:cs typeface="+mj-cs"/>
              </a:rPr>
              <a:t>、安全生产法律、法规知识</a:t>
            </a:r>
            <a:endParaRPr lang="zh-CN" altLang="en-US" sz="2400" kern="0">
              <a:latin typeface="+mj-lt"/>
              <a:ea typeface="+mj-ea"/>
              <a:cs typeface="+mj-cs"/>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386" name="标题 1"/>
          <p:cNvSpPr>
            <a:spLocks noGrp="1"/>
          </p:cNvSpPr>
          <p:nvPr>
            <p:ph type="title"/>
          </p:nvPr>
        </p:nvSpPr>
        <p:spPr/>
        <p:txBody>
          <a:bodyPr/>
          <a:lstStyle/>
          <a:p>
            <a:r>
              <a:rPr lang="en-US" altLang="zh-CN" b="1">
                <a:solidFill>
                  <a:schemeClr val="tx1"/>
                </a:solidFill>
              </a:rPr>
              <a:t>6</a:t>
            </a:r>
            <a:r>
              <a:rPr lang="zh-CN" altLang="en-US" b="1">
                <a:solidFill>
                  <a:schemeClr val="tx1"/>
                </a:solidFill>
              </a:rPr>
              <a:t>、安全生产十大禁令</a:t>
            </a:r>
            <a:endParaRPr lang="zh-CN" altLang="en-US"/>
          </a:p>
        </p:txBody>
      </p:sp>
      <p:sp>
        <p:nvSpPr>
          <p:cNvPr id="16387" name="日期占位符 4"/>
          <p:cNvSpPr>
            <a:spLocks noGrp="1"/>
          </p:cNvSpPr>
          <p:nvPr>
            <p:ph type="dt" sz="quarter" idx="10"/>
          </p:nvPr>
        </p:nvSpPr>
        <p:spPr>
          <a:noFill/>
        </p:spPr>
        <p:txBody>
          <a:bodyPr/>
          <a:lstStyle/>
          <a:p>
            <a:fld id="{A610A923-E2BE-475D-98DC-A1CEEF6A91C3}" type="slidenum">
              <a:rPr lang="de-DE" altLang="en-US" smtClean="0"/>
              <a:t>12</a:t>
            </a:fld>
            <a:endParaRPr lang="en-GB" altLang="en-US"/>
          </a:p>
        </p:txBody>
      </p:sp>
      <p:pic>
        <p:nvPicPr>
          <p:cNvPr id="16389" name="图片 1" descr="般若黑洞 3D小人29.jpg"/>
          <p:cNvPicPr>
            <a:picLocks noGrp="1" noChangeAspect="1" noChangeArrowheads="1"/>
          </p:cNvPicPr>
          <p:nvPr/>
        </p:nvPicPr>
        <p:blipFill>
          <a:blip r:embed="rId3"/>
          <a:stretch>
            <a:fillRect/>
          </a:stretch>
        </p:blipFill>
        <p:spPr bwMode="auto">
          <a:xfrm>
            <a:off x="0" y="1247229"/>
            <a:ext cx="3500438" cy="5089525"/>
          </a:xfrm>
          <a:prstGeom prst="rect">
            <a:avLst/>
          </a:prstGeom>
          <a:noFill/>
          <a:ln w="9525">
            <a:noFill/>
            <a:miter lim="800000"/>
          </a:ln>
        </p:spPr>
      </p:pic>
      <p:sp>
        <p:nvSpPr>
          <p:cNvPr id="12" name="AutoShape 4"/>
          <p:cNvSpPr>
            <a:spLocks noChangeArrowheads="1"/>
          </p:cNvSpPr>
          <p:nvPr>
            <p:custDataLst>
              <p:tags r:id="rId4"/>
            </p:custDataLst>
          </p:nvPr>
        </p:nvSpPr>
        <p:spPr bwMode="white">
          <a:xfrm>
            <a:off x="2666189" y="3171822"/>
            <a:ext cx="6143668" cy="3214710"/>
          </a:xfrm>
          <a:prstGeom prst="roundRect">
            <a:avLst>
              <a:gd name="adj" fmla="val 5304"/>
            </a:avLst>
          </a:prstGeom>
          <a:solidFill>
            <a:schemeClr val="bg1">
              <a:alpha val="60000"/>
            </a:schemeClr>
          </a:soli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algn="l">
              <a:defRPr/>
            </a:pPr>
            <a:r>
              <a:rPr lang="en-US" altLang="zh-CN">
                <a:solidFill>
                  <a:schemeClr val="tx1"/>
                </a:solidFill>
              </a:rPr>
              <a:t>1. </a:t>
            </a:r>
            <a:r>
              <a:rPr lang="zh-CN" altLang="en-US">
                <a:solidFill>
                  <a:schemeClr val="tx1"/>
                </a:solidFill>
              </a:rPr>
              <a:t>严禁岗位技术考核不合格者 或未经岗位技术考核者独立顶岗操作。</a:t>
            </a:r>
            <a:endParaRPr lang="en-US" altLang="zh-CN">
              <a:solidFill>
                <a:schemeClr val="tx1"/>
              </a:solidFill>
            </a:endParaRPr>
          </a:p>
          <a:p>
            <a:pPr algn="l">
              <a:defRPr/>
            </a:pPr>
            <a:r>
              <a:rPr lang="en-US" altLang="zh-CN">
                <a:solidFill>
                  <a:schemeClr val="tx1"/>
                </a:solidFill>
              </a:rPr>
              <a:t>2. </a:t>
            </a:r>
            <a:r>
              <a:rPr lang="zh-CN" altLang="en-US">
                <a:solidFill>
                  <a:schemeClr val="tx1"/>
                </a:solidFill>
              </a:rPr>
              <a:t>严禁不按规定着装或班前饮酒者进入生产岗位进行作业。 </a:t>
            </a:r>
            <a:endParaRPr lang="en-US" altLang="zh-CN">
              <a:solidFill>
                <a:schemeClr val="tx1"/>
              </a:solidFill>
            </a:endParaRPr>
          </a:p>
          <a:p>
            <a:pPr algn="l">
              <a:defRPr/>
            </a:pPr>
            <a:r>
              <a:rPr lang="en-US" altLang="zh-CN">
                <a:solidFill>
                  <a:schemeClr val="tx1"/>
                </a:solidFill>
              </a:rPr>
              <a:t>3. </a:t>
            </a:r>
            <a:r>
              <a:rPr lang="zh-CN" altLang="en-US">
                <a:solidFill>
                  <a:schemeClr val="tx1"/>
                </a:solidFill>
              </a:rPr>
              <a:t>严禁司机酒后开车和非司机或无驾驶证者开车。 </a:t>
            </a:r>
            <a:endParaRPr lang="en-US" altLang="zh-CN">
              <a:solidFill>
                <a:schemeClr val="tx1"/>
              </a:solidFill>
            </a:endParaRPr>
          </a:p>
          <a:p>
            <a:pPr algn="l">
              <a:defRPr/>
            </a:pPr>
            <a:r>
              <a:rPr lang="en-US" altLang="zh-CN">
                <a:solidFill>
                  <a:schemeClr val="tx1"/>
                </a:solidFill>
              </a:rPr>
              <a:t>4. </a:t>
            </a:r>
            <a:r>
              <a:rPr lang="zh-CN" altLang="en-US">
                <a:solidFill>
                  <a:schemeClr val="tx1"/>
                </a:solidFill>
              </a:rPr>
              <a:t>严禁厂区内超速行车。</a:t>
            </a:r>
            <a:endParaRPr lang="en-US" altLang="zh-CN">
              <a:solidFill>
                <a:schemeClr val="tx1"/>
              </a:solidFill>
            </a:endParaRPr>
          </a:p>
          <a:p>
            <a:pPr algn="l">
              <a:defRPr/>
            </a:pPr>
            <a:r>
              <a:rPr lang="en-US" altLang="zh-CN">
                <a:solidFill>
                  <a:schemeClr val="tx1"/>
                </a:solidFill>
              </a:rPr>
              <a:t>5. </a:t>
            </a:r>
            <a:r>
              <a:rPr lang="zh-CN" altLang="en-US">
                <a:solidFill>
                  <a:schemeClr val="tx1"/>
                </a:solidFill>
              </a:rPr>
              <a:t>严禁在作业区及值班场所打牌、下棋、打麻将、看电视、饮酒。</a:t>
            </a:r>
            <a:endParaRPr lang="en-US" altLang="zh-CN">
              <a:solidFill>
                <a:schemeClr val="tx1"/>
              </a:solidFil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7415" name="Picture 2" descr="C:\Users\Administrator\Desktop\20100202_dfc7abb89851e4e9fee8i3LZxFb2zlDv.jpg"/>
          <p:cNvPicPr>
            <a:picLocks noChangeAspect="1" noChangeArrowheads="1"/>
          </p:cNvPicPr>
          <p:nvPr/>
        </p:nvPicPr>
        <p:blipFill>
          <a:blip r:embed="rId3"/>
          <a:srcRect l="15625" t="4881" r="12759" b="7233"/>
          <a:stretch>
            <a:fillRect/>
          </a:stretch>
        </p:blipFill>
        <p:spPr bwMode="auto">
          <a:xfrm>
            <a:off x="7127109" y="1385872"/>
            <a:ext cx="2039938" cy="2003425"/>
          </a:xfrm>
          <a:prstGeom prst="rect">
            <a:avLst/>
          </a:prstGeom>
          <a:noFill/>
          <a:ln w="9525">
            <a:noFill/>
            <a:miter lim="800000"/>
          </a:ln>
        </p:spPr>
      </p:pic>
      <p:sp>
        <p:nvSpPr>
          <p:cNvPr id="17410" name="标题 1"/>
          <p:cNvSpPr>
            <a:spLocks noGrp="1"/>
          </p:cNvSpPr>
          <p:nvPr>
            <p:ph type="title"/>
          </p:nvPr>
        </p:nvSpPr>
        <p:spPr/>
        <p:txBody>
          <a:bodyPr/>
          <a:lstStyle/>
          <a:p>
            <a:endParaRPr lang="zh-CN" altLang="en-US"/>
          </a:p>
        </p:txBody>
      </p:sp>
      <p:sp>
        <p:nvSpPr>
          <p:cNvPr id="17411" name="日期占位符 4"/>
          <p:cNvSpPr>
            <a:spLocks noGrp="1"/>
          </p:cNvSpPr>
          <p:nvPr>
            <p:ph type="dt" sz="quarter" idx="10"/>
          </p:nvPr>
        </p:nvSpPr>
        <p:spPr>
          <a:noFill/>
        </p:spPr>
        <p:txBody>
          <a:bodyPr/>
          <a:lstStyle/>
          <a:p>
            <a:fld id="{B36E3001-6F38-483A-BB48-E5B0E44928A2}" type="slidenum">
              <a:rPr lang="de-DE" altLang="en-US" smtClean="0"/>
              <a:t>13</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6</a:t>
            </a:r>
            <a:r>
              <a:rPr lang="zh-CN" altLang="en-US" sz="2400" kern="0">
                <a:latin typeface="+mj-lt"/>
                <a:ea typeface="+mj-ea"/>
                <a:cs typeface="+mj-cs"/>
              </a:rPr>
              <a:t>、安全生产十大禁令</a:t>
            </a:r>
            <a:endParaRPr lang="zh-CN" altLang="en-US" sz="2400" b="0" kern="0">
              <a:solidFill>
                <a:srgbClr val="990000"/>
              </a:solidFill>
              <a:latin typeface="+mj-lt"/>
              <a:ea typeface="+mj-ea"/>
              <a:cs typeface="+mj-cs"/>
            </a:endParaRPr>
          </a:p>
        </p:txBody>
      </p:sp>
      <p:sp>
        <p:nvSpPr>
          <p:cNvPr id="9" name="AutoShape 4"/>
          <p:cNvSpPr>
            <a:spLocks noChangeArrowheads="1"/>
          </p:cNvSpPr>
          <p:nvPr>
            <p:custDataLst>
              <p:tags r:id="rId4"/>
            </p:custDataLst>
          </p:nvPr>
        </p:nvSpPr>
        <p:spPr bwMode="white">
          <a:xfrm>
            <a:off x="1023115" y="3232452"/>
            <a:ext cx="6643734" cy="3225518"/>
          </a:xfrm>
          <a:prstGeom prst="roundRect">
            <a:avLst>
              <a:gd name="adj" fmla="val 7012"/>
            </a:avLst>
          </a:prstGeom>
          <a:solidFill>
            <a:schemeClr val="bg1">
              <a:alpha val="60000"/>
            </a:schemeClr>
          </a:solidFill>
          <a:ln w="38100">
            <a:gradFill>
              <a:gsLst>
                <a:gs pos="50000">
                  <a:srgbClr val="00DFF6"/>
                </a:gs>
                <a:gs pos="100000">
                  <a:srgbClr val="002774"/>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algn="l">
              <a:defRPr/>
            </a:pPr>
            <a:r>
              <a:rPr lang="en-US" altLang="zh-CN">
                <a:solidFill>
                  <a:schemeClr val="tx1"/>
                </a:solidFill>
              </a:rPr>
              <a:t>6. </a:t>
            </a:r>
            <a:r>
              <a:rPr lang="zh-CN" altLang="en-US">
                <a:solidFill>
                  <a:schemeClr val="tx1"/>
                </a:solidFill>
              </a:rPr>
              <a:t>严禁在作业时看书、看手机、扎堆聊天等与作业无关的行为。 </a:t>
            </a:r>
            <a:endParaRPr lang="en-US" altLang="zh-CN">
              <a:solidFill>
                <a:schemeClr val="tx1"/>
              </a:solidFill>
            </a:endParaRPr>
          </a:p>
          <a:p>
            <a:pPr algn="l">
              <a:defRPr/>
            </a:pPr>
            <a:r>
              <a:rPr lang="en-US" altLang="zh-CN">
                <a:solidFill>
                  <a:schemeClr val="tx1"/>
                </a:solidFill>
              </a:rPr>
              <a:t>7. </a:t>
            </a:r>
            <a:r>
              <a:rPr lang="zh-CN" altLang="en-US">
                <a:solidFill>
                  <a:schemeClr val="tx1"/>
                </a:solidFill>
              </a:rPr>
              <a:t>严禁在岗位作业时，未经领导允许擅离工作岗位。 </a:t>
            </a:r>
            <a:endParaRPr lang="en-US" altLang="zh-CN">
              <a:solidFill>
                <a:schemeClr val="tx1"/>
              </a:solidFill>
            </a:endParaRPr>
          </a:p>
          <a:p>
            <a:pPr algn="l">
              <a:defRPr/>
            </a:pPr>
            <a:r>
              <a:rPr lang="en-US" altLang="zh-CN">
                <a:solidFill>
                  <a:schemeClr val="tx1"/>
                </a:solidFill>
              </a:rPr>
              <a:t>8. </a:t>
            </a:r>
            <a:r>
              <a:rPr lang="zh-CN" altLang="en-US">
                <a:solidFill>
                  <a:schemeClr val="tx1"/>
                </a:solidFill>
              </a:rPr>
              <a:t>严禁在未熟悉本岗位设备状况、工艺流程、操作规程和无操作资格证的情况下盲目作业。</a:t>
            </a:r>
            <a:endParaRPr lang="en-US" altLang="zh-CN">
              <a:solidFill>
                <a:schemeClr val="tx1"/>
              </a:solidFill>
            </a:endParaRPr>
          </a:p>
          <a:p>
            <a:pPr algn="l">
              <a:defRPr/>
            </a:pPr>
            <a:r>
              <a:rPr lang="en-US" altLang="zh-CN">
                <a:solidFill>
                  <a:schemeClr val="tx1"/>
                </a:solidFill>
              </a:rPr>
              <a:t>9. </a:t>
            </a:r>
            <a:r>
              <a:rPr lang="zh-CN" altLang="en-US">
                <a:solidFill>
                  <a:schemeClr val="tx1"/>
                </a:solidFill>
              </a:rPr>
              <a:t>严禁在设备运转时擦洗、拆卸以及维修。 </a:t>
            </a:r>
            <a:endParaRPr lang="en-US" altLang="zh-CN">
              <a:solidFill>
                <a:schemeClr val="tx1"/>
              </a:solidFill>
            </a:endParaRPr>
          </a:p>
          <a:p>
            <a:pPr algn="l">
              <a:defRPr/>
            </a:pPr>
            <a:r>
              <a:rPr lang="en-US" altLang="zh-CN">
                <a:solidFill>
                  <a:schemeClr val="tx1"/>
                </a:solidFill>
              </a:rPr>
              <a:t>10. </a:t>
            </a:r>
            <a:r>
              <a:rPr lang="zh-CN" altLang="en-US">
                <a:solidFill>
                  <a:schemeClr val="tx1"/>
                </a:solidFill>
              </a:rPr>
              <a:t>严禁作业后不讲评，对收尾工作不检查、不记录。</a:t>
            </a:r>
          </a:p>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434" name="标题 1"/>
          <p:cNvSpPr>
            <a:spLocks noGrp="1"/>
          </p:cNvSpPr>
          <p:nvPr>
            <p:ph type="title"/>
          </p:nvPr>
        </p:nvSpPr>
        <p:spPr/>
        <p:txBody>
          <a:bodyPr/>
          <a:lstStyle/>
          <a:p>
            <a:endParaRPr lang="zh-CN" altLang="en-US"/>
          </a:p>
        </p:txBody>
      </p:sp>
      <p:sp>
        <p:nvSpPr>
          <p:cNvPr id="18435" name="日期占位符 4"/>
          <p:cNvSpPr>
            <a:spLocks noGrp="1"/>
          </p:cNvSpPr>
          <p:nvPr>
            <p:ph type="dt" sz="quarter" idx="10"/>
          </p:nvPr>
        </p:nvSpPr>
        <p:spPr>
          <a:noFill/>
        </p:spPr>
        <p:txBody>
          <a:bodyPr/>
          <a:lstStyle/>
          <a:p>
            <a:fld id="{F7099635-FC6F-48E4-9574-DEC63F2B384E}" type="slidenum">
              <a:rPr lang="de-DE" altLang="en-US" smtClean="0"/>
              <a:t>14</a:t>
            </a:fld>
            <a:endParaRPr lang="en-GB" altLang="en-US"/>
          </a:p>
        </p:txBody>
      </p:sp>
      <p:sp>
        <p:nvSpPr>
          <p:cNvPr id="18436" name="日期占位符 3"/>
          <p:cNvSpPr txBox="1"/>
          <p:nvPr/>
        </p:nvSpPr>
        <p:spPr bwMode="auto">
          <a:xfrm>
            <a:off x="9272588" y="6696075"/>
            <a:ext cx="717550" cy="360363"/>
          </a:xfrm>
          <a:prstGeom prst="rect">
            <a:avLst/>
          </a:prstGeom>
          <a:noFill/>
          <a:ln w="9525">
            <a:noFill/>
            <a:miter lim="800000"/>
          </a:ln>
        </p:spPr>
        <p:txBody>
          <a:bodyPr lIns="0" tIns="0" rIns="0" bIns="0"/>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lnSpc>
                <a:spcPct val="85000"/>
              </a:lnSpc>
            </a:pPr>
            <a:fld id="{2D584805-7261-45EB-8062-81D224F59DE1}" type="slidenum">
              <a:rPr lang="de-DE" altLang="en-US" sz="1200">
                <a:latin typeface="Arial" pitchFamily="34" charset="0"/>
                <a:ea typeface="MS PGothic" pitchFamily="34" charset="-128"/>
              </a:rPr>
              <a:pPr algn="l" defTabSz="877888" eaLnBrk="0" hangingPunct="0">
                <a:lnSpc>
                  <a:spcPct val="85000"/>
                </a:lnSpc>
              </a:pPr>
              <a:t>14</a:t>
            </a:fld>
            <a:endParaRPr lang="en-GB" altLang="en-US" sz="1200">
              <a:latin typeface="Arial" pitchFamily="34" charset="0"/>
              <a:ea typeface="MS PGothic" pitchFamily="34" charset="-128"/>
            </a:endParaRPr>
          </a:p>
        </p:txBody>
      </p:sp>
      <p:sp>
        <p:nvSpPr>
          <p:cNvPr id="9" name="Rectangle 2"/>
          <p:cNvSpPr txBox="1">
            <a:spLocks noChangeArrowheads="1"/>
          </p:cNvSpPr>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a:defRPr/>
            </a:pPr>
            <a:r>
              <a:rPr lang="zh-CN" altLang="en-US" sz="2400" kern="0">
                <a:latin typeface="+mj-lt"/>
                <a:ea typeface="+mj-ea"/>
                <a:cs typeface="+mj-cs"/>
              </a:rPr>
              <a:t>目录</a:t>
            </a:r>
            <a:endParaRPr lang="zh-CN" altLang="en-US" sz="2400" kern="0">
              <a:latin typeface="+mj-lt"/>
              <a:ea typeface="+mj-ea"/>
              <a:cs typeface="+mj-cs"/>
            </a:endParaRPr>
          </a:p>
        </p:txBody>
      </p:sp>
      <p:sp>
        <p:nvSpPr>
          <p:cNvPr id="18439" name="TextBox 34"/>
          <p:cNvSpPr txBox="1">
            <a:spLocks noChangeArrowheads="1"/>
          </p:cNvSpPr>
          <p:nvPr/>
        </p:nvSpPr>
        <p:spPr bwMode="auto">
          <a:xfrm>
            <a:off x="4926013" y="2028825"/>
            <a:ext cx="1884362" cy="33813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安全色、安全标识</a:t>
            </a:r>
          </a:p>
        </p:txBody>
      </p:sp>
      <p:sp>
        <p:nvSpPr>
          <p:cNvPr id="11" name="圆角矩形 10"/>
          <p:cNvSpPr>
            <a:spLocks noChangeAspect="1"/>
          </p:cNvSpPr>
          <p:nvPr/>
        </p:nvSpPr>
        <p:spPr bwMode="auto">
          <a:xfrm>
            <a:off x="5309395" y="2748713"/>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8441" name="TextBox 61"/>
          <p:cNvSpPr txBox="1">
            <a:spLocks noChangeArrowheads="1"/>
          </p:cNvSpPr>
          <p:nvPr/>
        </p:nvSpPr>
        <p:spPr bwMode="auto">
          <a:xfrm>
            <a:off x="5335588" y="2811463"/>
            <a:ext cx="379412"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2</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8442" name="TextBox 71"/>
          <p:cNvSpPr txBox="1">
            <a:spLocks noChangeArrowheads="1"/>
          </p:cNvSpPr>
          <p:nvPr/>
        </p:nvSpPr>
        <p:spPr bwMode="auto">
          <a:xfrm>
            <a:off x="5824538" y="2886075"/>
            <a:ext cx="1557337" cy="33813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劳动防护用品</a:t>
            </a:r>
          </a:p>
        </p:txBody>
      </p:sp>
      <p:sp>
        <p:nvSpPr>
          <p:cNvPr id="14" name="圆角矩形 13"/>
          <p:cNvSpPr>
            <a:spLocks noChangeAspect="1"/>
          </p:cNvSpPr>
          <p:nvPr/>
        </p:nvSpPr>
        <p:spPr bwMode="auto">
          <a:xfrm>
            <a:off x="5712200" y="3713853"/>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0000"/>
                </a:gs>
                <a:gs pos="100000">
                  <a:srgbClr val="860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8444" name="TextBox 61"/>
          <p:cNvSpPr txBox="1">
            <a:spLocks noChangeArrowheads="1"/>
          </p:cNvSpPr>
          <p:nvPr/>
        </p:nvSpPr>
        <p:spPr bwMode="auto">
          <a:xfrm>
            <a:off x="5737225" y="3776663"/>
            <a:ext cx="379413"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3</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6" name="圆角矩形 15"/>
          <p:cNvSpPr>
            <a:spLocks noChangeAspect="1"/>
          </p:cNvSpPr>
          <p:nvPr/>
        </p:nvSpPr>
        <p:spPr bwMode="auto">
          <a:xfrm>
            <a:off x="5294251" y="4683692"/>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3219E"/>
                </a:gs>
                <a:gs pos="100000">
                  <a:srgbClr val="610348"/>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8446" name="TextBox 61"/>
          <p:cNvSpPr txBox="1">
            <a:spLocks noChangeArrowheads="1"/>
          </p:cNvSpPr>
          <p:nvPr/>
        </p:nvSpPr>
        <p:spPr bwMode="auto">
          <a:xfrm>
            <a:off x="5321300" y="4746625"/>
            <a:ext cx="379413" cy="30638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4</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8" name="圆角矩形 17"/>
          <p:cNvSpPr>
            <a:spLocks noChangeAspect="1"/>
          </p:cNvSpPr>
          <p:nvPr/>
        </p:nvSpPr>
        <p:spPr bwMode="auto">
          <a:xfrm>
            <a:off x="4452139" y="5497190"/>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00DFF6"/>
                </a:gs>
                <a:gs pos="100000">
                  <a:srgbClr val="002774"/>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8448" name="TextBox 61"/>
          <p:cNvSpPr txBox="1">
            <a:spLocks noChangeArrowheads="1"/>
          </p:cNvSpPr>
          <p:nvPr/>
        </p:nvSpPr>
        <p:spPr bwMode="auto">
          <a:xfrm>
            <a:off x="4478338" y="5559425"/>
            <a:ext cx="377825"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5</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8449" name="TextBox 34"/>
          <p:cNvSpPr txBox="1">
            <a:spLocks noChangeArrowheads="1"/>
          </p:cNvSpPr>
          <p:nvPr/>
        </p:nvSpPr>
        <p:spPr bwMode="auto">
          <a:xfrm>
            <a:off x="6140450" y="3833813"/>
            <a:ext cx="1312863" cy="33813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安全用电</a:t>
            </a:r>
          </a:p>
        </p:txBody>
      </p:sp>
      <p:sp>
        <p:nvSpPr>
          <p:cNvPr id="18450" name="TextBox 71"/>
          <p:cNvSpPr txBox="1">
            <a:spLocks noChangeArrowheads="1"/>
          </p:cNvSpPr>
          <p:nvPr/>
        </p:nvSpPr>
        <p:spPr bwMode="auto">
          <a:xfrm>
            <a:off x="5738813" y="4833938"/>
            <a:ext cx="2000250" cy="33813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火灾及灭火方法</a:t>
            </a:r>
          </a:p>
        </p:txBody>
      </p:sp>
      <p:sp>
        <p:nvSpPr>
          <p:cNvPr id="18451" name="TextBox 71"/>
          <p:cNvSpPr txBox="1">
            <a:spLocks noChangeArrowheads="1"/>
          </p:cNvSpPr>
          <p:nvPr/>
        </p:nvSpPr>
        <p:spPr bwMode="auto">
          <a:xfrm>
            <a:off x="4808538" y="5619750"/>
            <a:ext cx="2179637" cy="33813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zh-CN" altLang="en-US" sz="1600">
                <a:solidFill>
                  <a:srgbClr val="000000"/>
                </a:solidFill>
                <a:latin typeface="微软雅黑" panose="020b0503020204020204" pitchFamily="34" charset="-122"/>
                <a:ea typeface="微软雅黑" panose="020b0503020204020204" pitchFamily="34" charset="-122"/>
              </a:rPr>
              <a:t>应急处理知识</a:t>
            </a:r>
          </a:p>
        </p:txBody>
      </p:sp>
      <p:sp>
        <p:nvSpPr>
          <p:cNvPr id="23" name="圆角矩形 22"/>
          <p:cNvSpPr>
            <a:spLocks noChangeAspect="1"/>
          </p:cNvSpPr>
          <p:nvPr/>
        </p:nvSpPr>
        <p:spPr bwMode="auto">
          <a:xfrm>
            <a:off x="4452139" y="1885938"/>
            <a:ext cx="432000" cy="432000"/>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6EFF01"/>
                </a:gs>
                <a:gs pos="100000">
                  <a:srgbClr val="0F5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8453" name="TextBox 61"/>
          <p:cNvSpPr txBox="1">
            <a:spLocks noChangeArrowheads="1"/>
          </p:cNvSpPr>
          <p:nvPr/>
        </p:nvSpPr>
        <p:spPr bwMode="auto">
          <a:xfrm>
            <a:off x="4451350" y="1947863"/>
            <a:ext cx="379413"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r>
              <a:rPr lang="en-US" altLang="zh-CN" sz="1400">
                <a:solidFill>
                  <a:srgbClr val="000000"/>
                </a:solidFill>
                <a:latin typeface="微软雅黑" panose="020b0503020204020204" pitchFamily="34" charset="-122"/>
                <a:ea typeface="微软雅黑" panose="020b0503020204020204" pitchFamily="34" charset="-122"/>
              </a:rPr>
              <a:t>1</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26" name="TextBox 146"/>
          <p:cNvSpPr txBox="1">
            <a:spLocks noChangeArrowheads="1"/>
          </p:cNvSpPr>
          <p:nvPr/>
        </p:nvSpPr>
        <p:spPr bwMode="auto">
          <a:xfrm>
            <a:off x="1781223" y="2029376"/>
            <a:ext cx="571504" cy="3785652"/>
          </a:xfrm>
          <a:prstGeom prst="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r>
              <a:rPr lang="zh-CN" altLang="en-US"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第二章</a:t>
            </a:r>
            <a:endParaRPr lang="en-US" altLang="zh-CN"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a:p>
            <a:pPr fontAlgn="auto">
              <a:spcBef>
                <a:spcPct val="0"/>
              </a:spcBef>
              <a:spcAft>
                <a:spcPct val="0"/>
              </a:spcAft>
              <a:defRPr/>
            </a:pPr>
            <a:r>
              <a:rPr lang="zh-CN" altLang="en-US"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 安全基础知识</a:t>
            </a:r>
            <a:endParaRPr lang="en-US" altLang="zh-CN" sz="2400">
              <a:solidFill>
                <a:srgbClr val="C1173F"/>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458" name="标题 1"/>
          <p:cNvSpPr>
            <a:spLocks noGrp="1"/>
          </p:cNvSpPr>
          <p:nvPr>
            <p:ph type="title"/>
          </p:nvPr>
        </p:nvSpPr>
        <p:spPr/>
        <p:txBody>
          <a:bodyPr/>
          <a:lstStyle/>
          <a:p>
            <a:endParaRPr lang="zh-CN" altLang="en-US"/>
          </a:p>
        </p:txBody>
      </p:sp>
      <p:sp>
        <p:nvSpPr>
          <p:cNvPr id="19459" name="日期占位符 4"/>
          <p:cNvSpPr>
            <a:spLocks noGrp="1"/>
          </p:cNvSpPr>
          <p:nvPr>
            <p:ph type="dt" sz="quarter" idx="10"/>
          </p:nvPr>
        </p:nvSpPr>
        <p:spPr>
          <a:noFill/>
        </p:spPr>
        <p:txBody>
          <a:bodyPr/>
          <a:lstStyle/>
          <a:p>
            <a:fld id="{70C3FED2-55DD-45F5-B033-B66C3C89AC05}" type="slidenum">
              <a:rPr lang="de-DE" altLang="en-US" smtClean="0"/>
              <a:t>15</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1</a:t>
            </a:r>
            <a:r>
              <a:rPr lang="zh-CN" altLang="en-US" sz="2400" kern="0">
                <a:latin typeface="+mj-lt"/>
                <a:ea typeface="+mj-ea"/>
                <a:cs typeface="+mj-cs"/>
              </a:rPr>
              <a:t>、安全色</a:t>
            </a:r>
            <a:endParaRPr lang="zh-CN" altLang="en-US" sz="2400" b="0" kern="0">
              <a:solidFill>
                <a:srgbClr val="990000"/>
              </a:solidFill>
              <a:latin typeface="+mj-lt"/>
              <a:ea typeface="+mj-ea"/>
              <a:cs typeface="+mj-cs"/>
            </a:endParaRPr>
          </a:p>
        </p:txBody>
      </p:sp>
      <p:sp>
        <p:nvSpPr>
          <p:cNvPr id="19462" name="内容占位符 13"/>
          <p:cNvSpPr>
            <a:spLocks noGrp="1"/>
          </p:cNvSpPr>
          <p:nvPr>
            <p:ph idx="1"/>
          </p:nvPr>
        </p:nvSpPr>
        <p:spPr>
          <a:xfrm>
            <a:off x="950913" y="1957388"/>
            <a:ext cx="7359650" cy="1571625"/>
          </a:xfrm>
        </p:spPr>
        <p:txBody>
          <a:bodyPr/>
          <a:lstStyle/>
          <a:p>
            <a:pPr>
              <a:buFont typeface="Wingdings" pitchFamily="2" charset="2"/>
              <a:buNone/>
            </a:pPr>
            <a:r>
              <a:rPr lang="zh-CN" altLang="en-US"/>
              <a:t>    </a:t>
            </a:r>
            <a:r>
              <a:rPr lang="zh-CN" altLang="en-US">
                <a:solidFill>
                  <a:srgbClr val="00B050"/>
                </a:solidFill>
              </a:rPr>
              <a:t>         安全色   </a:t>
            </a:r>
            <a:r>
              <a:rPr lang="en-US" altLang="zh-CN">
                <a:solidFill>
                  <a:srgbClr val="00B050"/>
                </a:solidFill>
              </a:rPr>
              <a:t>                    </a:t>
            </a:r>
            <a:r>
              <a:rPr lang="zh-CN" altLang="en-US"/>
              <a:t>是用来表达</a:t>
            </a:r>
            <a:r>
              <a:rPr lang="zh-CN" altLang="en-US">
                <a:solidFill>
                  <a:srgbClr val="FF0000"/>
                </a:solidFill>
              </a:rPr>
              <a:t>禁止、警告、指令、提示</a:t>
            </a:r>
            <a:r>
              <a:rPr lang="zh-CN" altLang="en-US"/>
              <a:t>等安全信息含义的颜色。它的作用是使人们能够迅速发现和分辨安全标识，提醒人们注意安全，以防发生事故。</a:t>
            </a:r>
          </a:p>
        </p:txBody>
      </p:sp>
      <p:pic>
        <p:nvPicPr>
          <p:cNvPr id="44034" name="Picture 2" descr="C:\Users\Administrator\Desktop\e1bd6e77e4404df6b2dc912db8e7d08e.png"/>
          <p:cNvPicPr>
            <a:picLocks noChangeAspect="1" noChangeArrowheads="1"/>
          </p:cNvPicPr>
          <p:nvPr/>
        </p:nvPicPr>
        <p:blipFill>
          <a:blip r:embed="rId3"/>
          <a:stretch>
            <a:fillRect/>
          </a:stretch>
        </p:blipFill>
        <p:spPr bwMode="auto">
          <a:xfrm>
            <a:off x="950913" y="3814763"/>
            <a:ext cx="2003425" cy="1385887"/>
          </a:xfrm>
          <a:prstGeom prst="rect">
            <a:avLst/>
          </a:prstGeom>
          <a:ln>
            <a:noFill/>
          </a:ln>
          <a:effectLst>
            <a:outerShdw blurRad="190500" algn="tl" rotWithShape="0">
              <a:srgbClr val="000000">
                <a:alpha val="70000"/>
              </a:srgbClr>
            </a:outerShdw>
          </a:effectLst>
        </p:spPr>
      </p:pic>
      <p:pic>
        <p:nvPicPr>
          <p:cNvPr id="44035" name="Picture 3" descr="C:\Users\Administrator\Desktop\741f78d88d6c44dcbfb891a23ac6baf3.png"/>
          <p:cNvPicPr>
            <a:picLocks noChangeAspect="1" noChangeArrowheads="1"/>
          </p:cNvPicPr>
          <p:nvPr/>
        </p:nvPicPr>
        <p:blipFill>
          <a:blip r:embed="rId4"/>
          <a:stretch>
            <a:fillRect/>
          </a:stretch>
        </p:blipFill>
        <p:spPr bwMode="auto">
          <a:xfrm>
            <a:off x="3094038" y="4386263"/>
            <a:ext cx="1928812" cy="1335087"/>
          </a:xfrm>
          <a:prstGeom prst="rect">
            <a:avLst/>
          </a:prstGeom>
          <a:ln>
            <a:noFill/>
          </a:ln>
          <a:effectLst>
            <a:outerShdw blurRad="190500" algn="tl" rotWithShape="0">
              <a:srgbClr val="000000">
                <a:alpha val="70000"/>
              </a:srgbClr>
            </a:outerShdw>
          </a:effectLst>
        </p:spPr>
      </p:pic>
      <p:pic>
        <p:nvPicPr>
          <p:cNvPr id="44036" name="Picture 4" descr="C:\Users\Administrator\Desktop\72373d7c11f349a896036e308cb86ce3.png"/>
          <p:cNvPicPr>
            <a:picLocks noChangeAspect="1" noChangeArrowheads="1"/>
          </p:cNvPicPr>
          <p:nvPr/>
        </p:nvPicPr>
        <p:blipFill>
          <a:blip r:embed="rId5"/>
          <a:stretch>
            <a:fillRect/>
          </a:stretch>
        </p:blipFill>
        <p:spPr bwMode="auto">
          <a:xfrm>
            <a:off x="5167313" y="4837113"/>
            <a:ext cx="1928812" cy="1335087"/>
          </a:xfrm>
          <a:prstGeom prst="rect">
            <a:avLst/>
          </a:prstGeom>
          <a:ln>
            <a:noFill/>
          </a:ln>
          <a:effectLst>
            <a:outerShdw blurRad="190500" algn="tl" rotWithShape="0">
              <a:srgbClr val="000000">
                <a:alpha val="70000"/>
              </a:srgbClr>
            </a:outerShdw>
          </a:effectLst>
        </p:spPr>
      </p:pic>
      <p:pic>
        <p:nvPicPr>
          <p:cNvPr id="44037" name="Picture 5" descr="C:\Users\Administrator\Desktop\22501bc2dd2949918835f5fd3b0cf1d2.png"/>
          <p:cNvPicPr>
            <a:picLocks noChangeAspect="1" noChangeArrowheads="1"/>
          </p:cNvPicPr>
          <p:nvPr/>
        </p:nvPicPr>
        <p:blipFill>
          <a:blip r:embed="rId6"/>
          <a:stretch>
            <a:fillRect/>
          </a:stretch>
        </p:blipFill>
        <p:spPr bwMode="auto">
          <a:xfrm>
            <a:off x="7239000" y="5194300"/>
            <a:ext cx="1928813" cy="1335088"/>
          </a:xfrm>
          <a:prstGeom prst="rect">
            <a:avLst/>
          </a:prstGeom>
          <a:ln>
            <a:noFill/>
          </a:ln>
          <a:effectLst>
            <a:outerShdw blurRad="190500" algn="tl" rotWithShape="0">
              <a:srgbClr val="000000">
                <a:alpha val="70000"/>
              </a:srgbClr>
            </a:outerShdw>
          </a:effectLst>
        </p:spPr>
      </p:pic>
      <p:pic>
        <p:nvPicPr>
          <p:cNvPr id="19467" name="Picture 6" descr="C:\Users\Administrator\Desktop\d157c71206614423bf010cfb13529307.png"/>
          <p:cNvPicPr>
            <a:picLocks noChangeAspect="1" noChangeArrowheads="1"/>
          </p:cNvPicPr>
          <p:nvPr/>
        </p:nvPicPr>
        <p:blipFill>
          <a:blip r:embed="rId7"/>
          <a:srcRect l="22150" t="24001" r="16937" b="52000"/>
          <a:stretch>
            <a:fillRect/>
          </a:stretch>
        </p:blipFill>
        <p:spPr bwMode="auto">
          <a:xfrm>
            <a:off x="2808288" y="2028825"/>
            <a:ext cx="1428750" cy="388938"/>
          </a:xfrm>
          <a:prstGeom prst="rect">
            <a:avLst/>
          </a:prstGeom>
          <a:noFill/>
          <a:ln w="9525">
            <a:noFill/>
            <a:miter lim="800000"/>
          </a:ln>
        </p:spPr>
      </p:pic>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482" name="标题 1"/>
          <p:cNvSpPr>
            <a:spLocks noGrp="1"/>
          </p:cNvSpPr>
          <p:nvPr>
            <p:ph type="title"/>
          </p:nvPr>
        </p:nvSpPr>
        <p:spPr/>
        <p:txBody>
          <a:bodyPr/>
          <a:lstStyle/>
          <a:p>
            <a:endParaRPr lang="zh-CN" altLang="en-US"/>
          </a:p>
        </p:txBody>
      </p:sp>
      <p:sp>
        <p:nvSpPr>
          <p:cNvPr id="20483" name="日期占位符 4"/>
          <p:cNvSpPr>
            <a:spLocks noGrp="1"/>
          </p:cNvSpPr>
          <p:nvPr>
            <p:ph type="dt" sz="quarter" idx="10"/>
          </p:nvPr>
        </p:nvSpPr>
        <p:spPr>
          <a:noFill/>
        </p:spPr>
        <p:txBody>
          <a:bodyPr/>
          <a:lstStyle/>
          <a:p>
            <a:fld id="{28F68D7F-00E8-4466-845B-D625DE096028}" type="slidenum">
              <a:rPr lang="de-DE" altLang="en-US" smtClean="0"/>
              <a:t>16</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1</a:t>
            </a:r>
            <a:r>
              <a:rPr lang="zh-CN" altLang="en-US" sz="2400" kern="0">
                <a:latin typeface="+mj-lt"/>
                <a:ea typeface="+mj-ea"/>
                <a:cs typeface="+mj-cs"/>
              </a:rPr>
              <a:t>、安全色</a:t>
            </a:r>
            <a:endParaRPr lang="zh-CN" altLang="en-US" sz="2400" b="0" kern="0">
              <a:solidFill>
                <a:srgbClr val="990000"/>
              </a:solidFill>
              <a:latin typeface="+mj-lt"/>
              <a:ea typeface="+mj-ea"/>
              <a:cs typeface="+mj-cs"/>
            </a:endParaRPr>
          </a:p>
        </p:txBody>
      </p:sp>
      <p:pic>
        <p:nvPicPr>
          <p:cNvPr id="45063" name="Picture 7" descr="C:\Users\Administrator\Desktop\7fc6779f58674e8d8e5c534ba2a6d51b.jpeg"/>
          <p:cNvPicPr>
            <a:picLocks noChangeAspect="1" noChangeArrowheads="1"/>
          </p:cNvPicPr>
          <p:nvPr/>
        </p:nvPicPr>
        <p:blipFill>
          <a:blip r:embed="rId3"/>
          <a:srcRect l="2085" t="32617" r="65593" b="13043"/>
          <a:stretch>
            <a:fillRect/>
          </a:stretch>
        </p:blipFill>
        <p:spPr bwMode="auto">
          <a:xfrm>
            <a:off x="236538" y="3671888"/>
            <a:ext cx="2571750" cy="2776537"/>
          </a:xfrm>
          <a:prstGeom prst="rect">
            <a:avLst/>
          </a:prstGeom>
          <a:ln>
            <a:noFill/>
          </a:ln>
          <a:effectLst>
            <a:outerShdw blurRad="292100" dist="139700" dir="2700000" algn="tl" rotWithShape="0">
              <a:srgbClr val="333333">
                <a:alpha val="65000"/>
              </a:srgbClr>
            </a:outerShdw>
          </a:effectLst>
        </p:spPr>
      </p:pic>
      <p:pic>
        <p:nvPicPr>
          <p:cNvPr id="45059" name="Picture 3" descr="C:\Users\Administrator\Desktop\9c966abb004245ad8632d35ebc9b0ffb.jpeg"/>
          <p:cNvPicPr>
            <a:picLocks noChangeAspect="1" noChangeArrowheads="1"/>
          </p:cNvPicPr>
          <p:nvPr/>
        </p:nvPicPr>
        <p:blipFill>
          <a:blip r:embed="rId4"/>
          <a:srcRect l="3331" t="43674" r="50768" b="27479"/>
          <a:stretch>
            <a:fillRect/>
          </a:stretch>
        </p:blipFill>
        <p:spPr bwMode="auto">
          <a:xfrm>
            <a:off x="2951163" y="4457700"/>
            <a:ext cx="3716337" cy="2000250"/>
          </a:xfrm>
          <a:prstGeom prst="rect">
            <a:avLst/>
          </a:prstGeom>
          <a:ln>
            <a:noFill/>
          </a:ln>
          <a:effectLst>
            <a:outerShdw blurRad="292100" dist="139700" dir="2700000" algn="tl" rotWithShape="0">
              <a:srgbClr val="333333">
                <a:alpha val="65000"/>
              </a:srgbClr>
            </a:outerShdw>
          </a:effectLst>
        </p:spPr>
      </p:pic>
      <p:pic>
        <p:nvPicPr>
          <p:cNvPr id="16" name="Picture 5" descr="C:\Users\Administrator\Desktop\c59251c8de254c0b9a9ba073263d23d6.jpeg"/>
          <p:cNvPicPr>
            <a:picLocks noChangeAspect="1" noChangeArrowheads="1"/>
          </p:cNvPicPr>
          <p:nvPr/>
        </p:nvPicPr>
        <p:blipFill>
          <a:blip r:embed="rId5"/>
          <a:srcRect l="4438" t="37913" r="48226" b="25756"/>
          <a:stretch>
            <a:fillRect/>
          </a:stretch>
        </p:blipFill>
        <p:spPr bwMode="auto">
          <a:xfrm>
            <a:off x="6805613" y="4457700"/>
            <a:ext cx="3362325" cy="2000250"/>
          </a:xfrm>
          <a:prstGeom prst="rect">
            <a:avLst/>
          </a:prstGeom>
          <a:ln>
            <a:noFill/>
          </a:ln>
          <a:effectLst>
            <a:outerShdw blurRad="292100" dist="139700" dir="2700000" algn="tl" rotWithShape="0">
              <a:srgbClr val="333333">
                <a:alpha val="65000"/>
              </a:srgbClr>
            </a:outerShdw>
          </a:effectLst>
        </p:spPr>
      </p:pic>
      <p:pic>
        <p:nvPicPr>
          <p:cNvPr id="17" name="Picture 6" descr="C:\Users\Administrator\Desktop\763c2e33ca8e4144b766350a5777b3f4.jpeg"/>
          <p:cNvPicPr>
            <a:picLocks noChangeAspect="1" noChangeArrowheads="1"/>
          </p:cNvPicPr>
          <p:nvPr/>
        </p:nvPicPr>
        <p:blipFill>
          <a:blip r:embed="rId6"/>
          <a:srcRect l="33899" t="23281" r="33559" b="21165"/>
          <a:stretch>
            <a:fillRect/>
          </a:stretch>
        </p:blipFill>
        <p:spPr bwMode="auto">
          <a:xfrm>
            <a:off x="7310438" y="1457325"/>
            <a:ext cx="2286000" cy="2954338"/>
          </a:xfrm>
          <a:prstGeom prst="rect">
            <a:avLst/>
          </a:prstGeom>
          <a:ln>
            <a:noFill/>
          </a:ln>
          <a:effectLst>
            <a:outerShdw blurRad="292100" dist="139700" dir="2700000" algn="tl" rotWithShape="0">
              <a:srgbClr val="333333">
                <a:alpha val="65000"/>
              </a:srgbClr>
            </a:outerShdw>
          </a:effectLst>
        </p:spPr>
      </p:pic>
      <p:sp>
        <p:nvSpPr>
          <p:cNvPr id="19" name="矩形 18"/>
          <p:cNvSpPr/>
          <p:nvPr/>
        </p:nvSpPr>
        <p:spPr>
          <a:xfrm>
            <a:off x="808038" y="1600200"/>
            <a:ext cx="5165725" cy="1938338"/>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defRPr/>
            </a:pPr>
            <a:r>
              <a:rPr lang="zh-CN" altLang="en-US" sz="2400">
                <a:solidFill>
                  <a:srgbClr val="C00000"/>
                </a:solidFill>
                <a:latin typeface="+mn-ea"/>
                <a:ea typeface="+mn-ea"/>
              </a:rPr>
              <a:t>对比色</a:t>
            </a:r>
            <a:endParaRPr lang="en-US" altLang="zh-CN" sz="2400">
              <a:solidFill>
                <a:srgbClr val="C00000"/>
              </a:solidFill>
              <a:latin typeface="+mn-ea"/>
              <a:ea typeface="+mn-ea"/>
            </a:endParaRPr>
          </a:p>
          <a:p>
            <a:pPr algn="l">
              <a:defRPr/>
            </a:pPr>
            <a:r>
              <a:rPr lang="zh-CN" altLang="en-US" sz="2400">
                <a:latin typeface="+mn-ea"/>
                <a:ea typeface="+mn-ea"/>
              </a:rPr>
              <a:t>    有黑白两种颜色，</a:t>
            </a:r>
            <a:r>
              <a:rPr lang="zh-CN" altLang="en-US" sz="2400">
                <a:solidFill>
                  <a:srgbClr val="FFFF00"/>
                </a:solidFill>
                <a:latin typeface="+mn-ea"/>
                <a:ea typeface="+mn-ea"/>
              </a:rPr>
              <a:t>黄色</a:t>
            </a:r>
            <a:r>
              <a:rPr lang="zh-CN" altLang="en-US" sz="2400">
                <a:latin typeface="+mn-ea"/>
                <a:ea typeface="+mn-ea"/>
              </a:rPr>
              <a:t>安全色的对比色为黑色，</a:t>
            </a:r>
            <a:r>
              <a:rPr lang="zh-CN" altLang="en-US" sz="2400">
                <a:solidFill>
                  <a:srgbClr val="FF0000"/>
                </a:solidFill>
                <a:latin typeface="+mn-ea"/>
                <a:ea typeface="+mn-ea"/>
              </a:rPr>
              <a:t>红</a:t>
            </a:r>
            <a:r>
              <a:rPr lang="zh-CN" altLang="en-US" sz="2400">
                <a:latin typeface="+mn-ea"/>
                <a:ea typeface="+mn-ea"/>
              </a:rPr>
              <a:t>、</a:t>
            </a:r>
            <a:r>
              <a:rPr lang="zh-CN" altLang="en-US" sz="2400">
                <a:solidFill>
                  <a:srgbClr val="0000FF"/>
                </a:solidFill>
                <a:latin typeface="+mn-ea"/>
                <a:ea typeface="+mn-ea"/>
              </a:rPr>
              <a:t>蓝</a:t>
            </a:r>
            <a:r>
              <a:rPr lang="zh-CN" altLang="en-US" sz="2400">
                <a:latin typeface="+mn-ea"/>
                <a:ea typeface="+mn-ea"/>
              </a:rPr>
              <a:t>、</a:t>
            </a:r>
            <a:r>
              <a:rPr lang="zh-CN" altLang="en-US" sz="2400">
                <a:solidFill>
                  <a:srgbClr val="00B050"/>
                </a:solidFill>
                <a:latin typeface="+mn-ea"/>
                <a:ea typeface="+mn-ea"/>
              </a:rPr>
              <a:t>绿</a:t>
            </a:r>
            <a:r>
              <a:rPr lang="zh-CN" altLang="en-US" sz="2400">
                <a:latin typeface="+mn-ea"/>
                <a:ea typeface="+mn-ea"/>
              </a:rPr>
              <a:t>的安全对比色均为白色，而黑白两色互为对比色</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1" name="内容占位符 3"/>
          <p:cNvPicPr>
            <a:picLocks noGrp="1" noChangeAspect="1" noChangeArrowheads="1"/>
          </p:cNvPicPr>
          <p:nvPr>
            <p:ph idx="4294967295"/>
          </p:nvPr>
        </p:nvPicPr>
        <p:blipFill>
          <a:blip r:embed="rId3"/>
          <a:stretch>
            <a:fillRect/>
          </a:stretch>
        </p:blipFill>
        <p:spPr>
          <a:xfrm>
            <a:off x="4809329" y="1242996"/>
            <a:ext cx="4857784" cy="5286411"/>
          </a:xfrm>
          <a:effectLst>
            <a:softEdge rad="112500"/>
          </a:effectLst>
        </p:spPr>
      </p:pic>
      <p:sp>
        <p:nvSpPr>
          <p:cNvPr id="21507" name="标题 1"/>
          <p:cNvSpPr>
            <a:spLocks noGrp="1"/>
          </p:cNvSpPr>
          <p:nvPr>
            <p:ph type="title"/>
          </p:nvPr>
        </p:nvSpPr>
        <p:spPr/>
        <p:txBody>
          <a:bodyPr/>
          <a:lstStyle/>
          <a:p>
            <a:endParaRPr lang="zh-CN" altLang="en-US"/>
          </a:p>
        </p:txBody>
      </p:sp>
      <p:sp>
        <p:nvSpPr>
          <p:cNvPr id="21508" name="日期占位符 4"/>
          <p:cNvSpPr>
            <a:spLocks noGrp="1"/>
          </p:cNvSpPr>
          <p:nvPr>
            <p:ph type="dt" sz="quarter" idx="10"/>
          </p:nvPr>
        </p:nvSpPr>
        <p:spPr>
          <a:noFill/>
        </p:spPr>
        <p:txBody>
          <a:bodyPr/>
          <a:lstStyle/>
          <a:p>
            <a:fld id="{8882DD28-AE05-48C3-9C90-AE1AFAECBE33}" type="slidenum">
              <a:rPr lang="de-DE" altLang="en-US" smtClean="0"/>
              <a:t>17</a:t>
            </a:fld>
            <a:endParaRPr lang="en-GB" altLang="en-US"/>
          </a:p>
        </p:txBody>
      </p:sp>
      <p:sp>
        <p:nvSpPr>
          <p:cNvPr id="8"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1</a:t>
            </a:r>
            <a:r>
              <a:rPr lang="zh-CN" altLang="en-US" sz="2400" kern="0">
                <a:latin typeface="+mj-lt"/>
                <a:ea typeface="+mj-ea"/>
                <a:cs typeface="+mj-cs"/>
              </a:rPr>
              <a:t>、安全色</a:t>
            </a:r>
            <a:endParaRPr lang="zh-CN" altLang="en-US" sz="2400" b="0" kern="0">
              <a:solidFill>
                <a:srgbClr val="990000"/>
              </a:solidFill>
              <a:latin typeface="+mj-lt"/>
              <a:ea typeface="+mj-ea"/>
              <a:cs typeface="+mj-cs"/>
            </a:endParaRPr>
          </a:p>
        </p:txBody>
      </p:sp>
      <p:sp>
        <p:nvSpPr>
          <p:cNvPr id="10" name="矩形 9"/>
          <p:cNvSpPr/>
          <p:nvPr/>
        </p:nvSpPr>
        <p:spPr>
          <a:xfrm>
            <a:off x="6238875" y="3529013"/>
            <a:ext cx="2500313" cy="1631950"/>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defRPr/>
            </a:pPr>
            <a:r>
              <a:rPr lang="zh-CN" altLang="en-US" sz="2000">
                <a:solidFill>
                  <a:srgbClr val="0000FF"/>
                </a:solidFill>
                <a:latin typeface="+mn-ea"/>
                <a:ea typeface="+mn-ea"/>
              </a:rPr>
              <a:t>安全线</a:t>
            </a:r>
            <a:endParaRPr lang="en-US" altLang="zh-CN" sz="2000">
              <a:solidFill>
                <a:srgbClr val="0000FF"/>
              </a:solidFill>
              <a:latin typeface="+mn-ea"/>
              <a:ea typeface="+mn-ea"/>
            </a:endParaRPr>
          </a:p>
          <a:p>
            <a:pPr algn="l">
              <a:defRPr/>
            </a:pPr>
            <a:endParaRPr lang="en-US" altLang="zh-CN" sz="2000">
              <a:latin typeface="+mn-ea"/>
              <a:ea typeface="+mn-ea"/>
            </a:endParaRPr>
          </a:p>
          <a:p>
            <a:pPr algn="l">
              <a:defRPr/>
            </a:pPr>
            <a:r>
              <a:rPr lang="zh-CN" altLang="en-US" sz="2000">
                <a:solidFill>
                  <a:srgbClr val="00B050"/>
                </a:solidFill>
                <a:latin typeface="+mn-ea"/>
                <a:ea typeface="+mn-ea"/>
              </a:rPr>
              <a:t>    根据国家有关规定，安全线用白色，宽度部小于</a:t>
            </a:r>
            <a:r>
              <a:rPr lang="en-US" altLang="zh-CN" sz="2000">
                <a:solidFill>
                  <a:srgbClr val="00B050"/>
                </a:solidFill>
                <a:latin typeface="+mn-ea"/>
                <a:ea typeface="+mn-ea"/>
              </a:rPr>
              <a:t>60mm</a:t>
            </a:r>
            <a:endParaRPr lang="zh-CN" altLang="en-US" sz="2000">
              <a:solidFill>
                <a:srgbClr val="00B050"/>
              </a:solidFill>
              <a:latin typeface="+mn-ea"/>
              <a:ea typeface="+mn-ea"/>
            </a:endParaRPr>
          </a:p>
        </p:txBody>
      </p:sp>
      <p:pic>
        <p:nvPicPr>
          <p:cNvPr id="46082" name="Picture 2" descr="C:\Users\Administrator\Desktop\20120706022814467.jpg"/>
          <p:cNvPicPr>
            <a:picLocks noChangeAspect="1" noChangeArrowheads="1"/>
          </p:cNvPicPr>
          <p:nvPr/>
        </p:nvPicPr>
        <p:blipFill>
          <a:blip r:embed="rId4"/>
          <a:srcRect l="5455" t="14354" r="4545" b="33612"/>
          <a:stretch>
            <a:fillRect/>
          </a:stretch>
        </p:blipFill>
        <p:spPr bwMode="auto">
          <a:xfrm>
            <a:off x="594487" y="3600450"/>
            <a:ext cx="4714908" cy="2071702"/>
          </a:xfrm>
          <a:prstGeom prst="rect">
            <a:avLst/>
          </a:prstGeom>
          <a:ln>
            <a:noFill/>
          </a:ln>
          <a:effectLst>
            <a:softEdge rad="112500"/>
          </a:effectLst>
        </p:spPr>
      </p:pic>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530" name="标题 1"/>
          <p:cNvSpPr>
            <a:spLocks noGrp="1"/>
          </p:cNvSpPr>
          <p:nvPr>
            <p:ph type="title"/>
          </p:nvPr>
        </p:nvSpPr>
        <p:spPr/>
        <p:txBody>
          <a:bodyPr/>
          <a:lstStyle/>
          <a:p>
            <a:endParaRPr lang="zh-CN" altLang="en-US"/>
          </a:p>
        </p:txBody>
      </p:sp>
      <p:sp>
        <p:nvSpPr>
          <p:cNvPr id="22531" name="日期占位符 4"/>
          <p:cNvSpPr>
            <a:spLocks noGrp="1"/>
          </p:cNvSpPr>
          <p:nvPr>
            <p:ph type="dt" sz="quarter" idx="10"/>
          </p:nvPr>
        </p:nvSpPr>
        <p:spPr>
          <a:noFill/>
        </p:spPr>
        <p:txBody>
          <a:bodyPr/>
          <a:lstStyle/>
          <a:p>
            <a:fld id="{7E57662C-60C9-477D-96EE-E0F58E75494F}" type="slidenum">
              <a:rPr lang="de-DE" altLang="en-US" smtClean="0"/>
              <a:t>18</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1</a:t>
            </a:r>
            <a:r>
              <a:rPr lang="zh-CN" altLang="en-US" sz="2400" kern="0">
                <a:latin typeface="+mj-lt"/>
                <a:ea typeface="+mj-ea"/>
                <a:cs typeface="+mj-cs"/>
              </a:rPr>
              <a:t>、安全标识</a:t>
            </a:r>
            <a:endParaRPr lang="zh-CN" altLang="en-US" sz="2400" b="0" kern="0">
              <a:solidFill>
                <a:srgbClr val="990000"/>
              </a:solidFill>
              <a:latin typeface="+mj-lt"/>
              <a:ea typeface="+mj-ea"/>
              <a:cs typeface="+mj-cs"/>
            </a:endParaRPr>
          </a:p>
        </p:txBody>
      </p:sp>
      <p:pic>
        <p:nvPicPr>
          <p:cNvPr id="22534" name="图片 1" descr="Comp_8014326503.jpg"/>
          <p:cNvPicPr>
            <a:picLocks noGrp="1" noChangeAspect="1" noChangeArrowheads="1"/>
          </p:cNvPicPr>
          <p:nvPr/>
        </p:nvPicPr>
        <p:blipFill>
          <a:blip r:embed="rId3"/>
          <a:stretch>
            <a:fillRect/>
          </a:stretch>
        </p:blipFill>
        <p:spPr bwMode="auto">
          <a:xfrm>
            <a:off x="0" y="3654425"/>
            <a:ext cx="4022725" cy="3017838"/>
          </a:xfrm>
          <a:prstGeom prst="rect">
            <a:avLst/>
          </a:prstGeom>
          <a:noFill/>
          <a:ln w="9525">
            <a:noFill/>
            <a:miter lim="800000"/>
          </a:ln>
        </p:spPr>
      </p:pic>
      <p:sp>
        <p:nvSpPr>
          <p:cNvPr id="9" name="圆角矩形 8"/>
          <p:cNvSpPr/>
          <p:nvPr/>
        </p:nvSpPr>
        <p:spPr>
          <a:xfrm rot="20640000">
            <a:off x="3558751" y="3502644"/>
            <a:ext cx="1537327" cy="72000"/>
          </a:xfrm>
          <a:prstGeom prst="roundRect">
            <a:avLst>
              <a:gd name="adj" fmla="val 50000"/>
            </a:avLst>
          </a:prstGeom>
          <a:gradFill flip="none" rotWithShape="1">
            <a:gsLst>
              <a:gs pos="0">
                <a:schemeClr val="bg1">
                  <a:lumMod val="50000"/>
                </a:schemeClr>
              </a:gs>
              <a:gs pos="100000">
                <a:schemeClr val="bg1">
                  <a:lumMod val="75000"/>
                </a:schemeClr>
              </a:gs>
            </a:gsLst>
            <a:lin ang="16200000" scaled="1"/>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rot="900000">
            <a:off x="3552502" y="4031915"/>
            <a:ext cx="1517846" cy="72000"/>
          </a:xfrm>
          <a:prstGeom prst="roundRect">
            <a:avLst>
              <a:gd name="adj" fmla="val 50000"/>
            </a:avLst>
          </a:prstGeom>
          <a:gradFill flip="none" rotWithShape="1">
            <a:gsLst>
              <a:gs pos="0">
                <a:schemeClr val="bg1">
                  <a:lumMod val="50000"/>
                </a:schemeClr>
              </a:gs>
              <a:gs pos="100000">
                <a:schemeClr val="bg1">
                  <a:lumMod val="75000"/>
                </a:schemeClr>
              </a:gs>
            </a:gsLst>
            <a:lin ang="16200000" scaled="1"/>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1" name="圆角矩形 10"/>
          <p:cNvSpPr/>
          <p:nvPr/>
        </p:nvSpPr>
        <p:spPr>
          <a:xfrm rot="19320000">
            <a:off x="3427984" y="2916353"/>
            <a:ext cx="1764000" cy="72000"/>
          </a:xfrm>
          <a:prstGeom prst="roundRect">
            <a:avLst>
              <a:gd name="adj" fmla="val 50000"/>
            </a:avLst>
          </a:prstGeom>
          <a:gradFill flip="none" rotWithShape="1">
            <a:gsLst>
              <a:gs pos="0">
                <a:schemeClr val="bg1">
                  <a:lumMod val="50000"/>
                </a:schemeClr>
              </a:gs>
              <a:gs pos="100000">
                <a:schemeClr val="bg1">
                  <a:lumMod val="75000"/>
                </a:schemeClr>
              </a:gs>
            </a:gsLst>
            <a:lin ang="16200000" scaled="1"/>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2" name="圆角矩形 11"/>
          <p:cNvSpPr/>
          <p:nvPr/>
        </p:nvSpPr>
        <p:spPr>
          <a:xfrm rot="2400000">
            <a:off x="3409586" y="4553378"/>
            <a:ext cx="1764000" cy="72000"/>
          </a:xfrm>
          <a:prstGeom prst="roundRect">
            <a:avLst>
              <a:gd name="adj" fmla="val 50000"/>
            </a:avLst>
          </a:prstGeom>
          <a:gradFill flip="none" rotWithShape="1">
            <a:gsLst>
              <a:gs pos="0">
                <a:schemeClr val="bg1">
                  <a:lumMod val="50000"/>
                </a:schemeClr>
              </a:gs>
              <a:gs pos="100000">
                <a:schemeClr val="bg1">
                  <a:lumMod val="75000"/>
                </a:schemeClr>
              </a:gs>
            </a:gsLst>
            <a:lin ang="16200000" scaled="1"/>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22539" name="组合 56"/>
          <p:cNvGrpSpPr/>
          <p:nvPr/>
        </p:nvGrpSpPr>
        <p:grpSpPr>
          <a:xfrm>
            <a:off x="3038475" y="3079750"/>
            <a:ext cx="1450975" cy="1398588"/>
            <a:chOff x="3440653" y="2680764"/>
            <a:chExt cx="2329340" cy="2245772"/>
          </a:xfrm>
        </p:grpSpPr>
        <p:grpSp>
          <p:nvGrpSpPr>
            <p:cNvPr id="22552" name="组合 43"/>
            <p:cNvGrpSpPr>
              <a:grpSpLocks noChangeAspect="1"/>
            </p:cNvGrpSpPr>
            <p:nvPr/>
          </p:nvGrpSpPr>
          <p:grpSpPr>
            <a:xfrm>
              <a:off x="3440653" y="2680764"/>
              <a:ext cx="2245772" cy="2245772"/>
              <a:chOff x="5217600" y="3058600"/>
              <a:chExt cx="1116000" cy="1116000"/>
            </a:xfrm>
          </p:grpSpPr>
          <p:sp>
            <p:nvSpPr>
              <p:cNvPr id="16" name="Oval 2"/>
              <p:cNvSpPr>
                <a:spLocks noChangeAspect="1" noChangeArrowheads="1"/>
              </p:cNvSpPr>
              <p:nvPr/>
            </p:nvSpPr>
            <p:spPr bwMode="auto">
              <a:xfrm>
                <a:off x="5217600" y="3058600"/>
                <a:ext cx="1116000" cy="1116000"/>
              </a:xfrm>
              <a:prstGeom prst="ellipse">
                <a:avLst/>
              </a:prstGeom>
              <a:gradFill flip="none" rotWithShape="1">
                <a:gsLst>
                  <a:gs pos="0">
                    <a:srgbClr val="FFCF01"/>
                  </a:gs>
                  <a:gs pos="90000">
                    <a:srgbClr val="E22000"/>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fr-FR" altLang="zh-CN" sz="1600">
                  <a:solidFill>
                    <a:schemeClr val="bg1"/>
                  </a:solidFill>
                  <a:latin typeface="微软雅黑" panose="020b0503020204020204" pitchFamily="34" charset="-122"/>
                  <a:ea typeface="微软雅黑" panose="020b0503020204020204" pitchFamily="34" charset="-122"/>
                </a:endParaRPr>
              </a:p>
            </p:txBody>
          </p:sp>
          <p:sp>
            <p:nvSpPr>
              <p:cNvPr id="17" name="椭圆 16"/>
              <p:cNvSpPr/>
              <p:nvPr/>
            </p:nvSpPr>
            <p:spPr>
              <a:xfrm rot="19388641">
                <a:off x="5221400" y="3127004"/>
                <a:ext cx="757332" cy="539632"/>
              </a:xfrm>
              <a:prstGeom prst="ellipse">
                <a:avLst/>
              </a:prstGeom>
              <a:gradFill flip="none" rotWithShape="1">
                <a:gsLst>
                  <a:gs pos="0">
                    <a:schemeClr val="bg1"/>
                  </a:gs>
                  <a:gs pos="45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fontAlgn="auto">
                  <a:spcBef>
                    <a:spcPct val="0"/>
                  </a:spcBef>
                  <a:spcAft>
                    <a:spcPct val="0"/>
                  </a:spcAft>
                  <a:defRPr/>
                </a:pPr>
                <a:endParaRPr lang="zh-CN" altLang="en-US">
                  <a:solidFill>
                    <a:srgbClr val="FFFFFF"/>
                  </a:solidFill>
                  <a:ea typeface="微软雅黑" panose="020b0503020204020204" pitchFamily="34" charset="-122"/>
                </a:endParaRPr>
              </a:p>
            </p:txBody>
          </p:sp>
          <p:sp>
            <p:nvSpPr>
              <p:cNvPr id="18" name="椭圆 17"/>
              <p:cNvSpPr/>
              <p:nvPr/>
            </p:nvSpPr>
            <p:spPr>
              <a:xfrm>
                <a:off x="5327131" y="3179241"/>
                <a:ext cx="846138" cy="849318"/>
              </a:xfrm>
              <a:prstGeom prst="ellipse">
                <a:avLst/>
              </a:prstGeom>
              <a:gradFill flip="none" rotWithShape="1">
                <a:gsLst>
                  <a:gs pos="10000">
                    <a:srgbClr val="FFC000">
                      <a:alpha val="60000"/>
                    </a:srgbClr>
                  </a:gs>
                  <a:gs pos="70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fontAlgn="auto">
                  <a:spcBef>
                    <a:spcPct val="0"/>
                  </a:spcBef>
                  <a:spcAft>
                    <a:spcPct val="0"/>
                  </a:spcAft>
                  <a:defRPr/>
                </a:pPr>
                <a:endParaRPr lang="zh-CN" altLang="en-US" sz="1400">
                  <a:solidFill>
                    <a:srgbClr val="FFFFFF"/>
                  </a:solidFill>
                  <a:ea typeface="微软雅黑" panose="020b0503020204020204" pitchFamily="34" charset="-122"/>
                </a:endParaRPr>
              </a:p>
            </p:txBody>
          </p:sp>
        </p:grpSp>
        <p:sp>
          <p:nvSpPr>
            <p:cNvPr id="15" name="Text Box 29"/>
            <p:cNvSpPr txBox="1">
              <a:spLocks noChangeArrowheads="1"/>
            </p:cNvSpPr>
            <p:nvPr/>
          </p:nvSpPr>
          <p:spPr bwMode="gray">
            <a:xfrm>
              <a:off x="3464942" y="3492525"/>
              <a:ext cx="2305051" cy="543630"/>
            </a:xfrm>
            <a:prstGeom prst="rect">
              <a:avLst/>
            </a:prstGeom>
            <a:noFill/>
            <a:ln w="9525">
              <a:noFill/>
              <a:miter lim="800000"/>
            </a:ln>
          </p:spPr>
          <p:txBody>
            <a:bodyPr anchor="ct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r>
                <a:rPr kumimoji="1" lang="zh-CN" altLang="en-US" sz="160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rPr>
                <a:t>安全 标识</a:t>
              </a:r>
            </a:p>
          </p:txBody>
        </p:sp>
      </p:grpSp>
      <p:sp>
        <p:nvSpPr>
          <p:cNvPr id="19" name="圆角矩形 18"/>
          <p:cNvSpPr/>
          <p:nvPr/>
        </p:nvSpPr>
        <p:spPr bwMode="auto">
          <a:xfrm>
            <a:off x="5052014" y="3917139"/>
            <a:ext cx="3686405" cy="628650"/>
          </a:xfrm>
          <a:prstGeom prst="roundRect">
            <a:avLst>
              <a:gd name="adj" fmla="val 7848"/>
            </a:avLst>
          </a:prstGeom>
          <a:gradFill flip="none" rotWithShape="1">
            <a:gsLst>
              <a:gs pos="30000">
                <a:schemeClr val="bg1"/>
              </a:gs>
              <a:gs pos="100000">
                <a:schemeClr val="bg1">
                  <a:lumMod val="75000"/>
                </a:schemeClr>
              </a:gs>
            </a:gsLst>
            <a:lin ang="2700000" scaled="1"/>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2541" name="矩形 87"/>
          <p:cNvSpPr>
            <a:spLocks noChangeArrowheads="1"/>
          </p:cNvSpPr>
          <p:nvPr/>
        </p:nvSpPr>
        <p:spPr bwMode="auto">
          <a:xfrm>
            <a:off x="5167313" y="4076700"/>
            <a:ext cx="3208337"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fontAlgn="ctr" hangingPunct="0">
              <a:buClr>
                <a:srgbClr val="FF0000"/>
              </a:buClr>
              <a:buSzPct val="70000"/>
            </a:pPr>
            <a:r>
              <a:rPr lang="zh-CN" altLang="en-US" sz="1400">
                <a:latin typeface="微软雅黑" panose="020b0503020204020204" pitchFamily="34" charset="-122"/>
                <a:ea typeface="微软雅黑" panose="020b0503020204020204" pitchFamily="34" charset="-122"/>
              </a:rPr>
              <a:t>指令标志</a:t>
            </a:r>
          </a:p>
        </p:txBody>
      </p:sp>
      <p:sp>
        <p:nvSpPr>
          <p:cNvPr id="21" name="圆角矩形 20"/>
          <p:cNvSpPr/>
          <p:nvPr/>
        </p:nvSpPr>
        <p:spPr bwMode="auto">
          <a:xfrm>
            <a:off x="5052014" y="4821032"/>
            <a:ext cx="3686405" cy="628650"/>
          </a:xfrm>
          <a:prstGeom prst="roundRect">
            <a:avLst>
              <a:gd name="adj" fmla="val 7848"/>
            </a:avLst>
          </a:prstGeom>
          <a:gradFill flip="none" rotWithShape="1">
            <a:gsLst>
              <a:gs pos="30000">
                <a:schemeClr val="bg1"/>
              </a:gs>
              <a:gs pos="100000">
                <a:schemeClr val="bg1">
                  <a:lumMod val="75000"/>
                </a:schemeClr>
              </a:gs>
            </a:gsLst>
            <a:lin ang="2700000" scaled="1"/>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2543" name="矩形 87"/>
          <p:cNvSpPr>
            <a:spLocks noChangeArrowheads="1"/>
          </p:cNvSpPr>
          <p:nvPr/>
        </p:nvSpPr>
        <p:spPr bwMode="auto">
          <a:xfrm>
            <a:off x="5167313" y="4992688"/>
            <a:ext cx="3362325"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fontAlgn="ctr" hangingPunct="0">
              <a:buClr>
                <a:srgbClr val="FF0000"/>
              </a:buClr>
              <a:buSzPct val="70000"/>
            </a:pPr>
            <a:r>
              <a:rPr lang="zh-CN" altLang="en-US" sz="1400">
                <a:latin typeface="微软雅黑" panose="020b0503020204020204" pitchFamily="34" charset="-122"/>
                <a:ea typeface="微软雅黑" panose="020b0503020204020204" pitchFamily="34" charset="-122"/>
              </a:rPr>
              <a:t>提示标志</a:t>
            </a:r>
          </a:p>
        </p:txBody>
      </p:sp>
      <p:sp>
        <p:nvSpPr>
          <p:cNvPr id="23" name="圆角矩形 22"/>
          <p:cNvSpPr/>
          <p:nvPr/>
        </p:nvSpPr>
        <p:spPr bwMode="auto">
          <a:xfrm>
            <a:off x="5052013" y="3013247"/>
            <a:ext cx="3686405" cy="628650"/>
          </a:xfrm>
          <a:prstGeom prst="roundRect">
            <a:avLst>
              <a:gd name="adj" fmla="val 7848"/>
            </a:avLst>
          </a:prstGeom>
          <a:gradFill flip="none" rotWithShape="1">
            <a:gsLst>
              <a:gs pos="30000">
                <a:schemeClr val="bg1"/>
              </a:gs>
              <a:gs pos="100000">
                <a:schemeClr val="bg1">
                  <a:lumMod val="75000"/>
                </a:schemeClr>
              </a:gs>
            </a:gsLst>
            <a:lin ang="2700000" scaled="1"/>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2545" name="矩形 87"/>
          <p:cNvSpPr>
            <a:spLocks noChangeArrowheads="1"/>
          </p:cNvSpPr>
          <p:nvPr/>
        </p:nvSpPr>
        <p:spPr bwMode="auto">
          <a:xfrm>
            <a:off x="5167313" y="3160713"/>
            <a:ext cx="3148012"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fontAlgn="ctr" hangingPunct="0">
              <a:buClr>
                <a:srgbClr val="FF0000"/>
              </a:buClr>
              <a:buSzPct val="70000"/>
            </a:pPr>
            <a:r>
              <a:rPr lang="zh-CN" altLang="en-US" sz="1400">
                <a:latin typeface="微软雅黑" panose="020b0503020204020204" pitchFamily="34" charset="-122"/>
                <a:ea typeface="微软雅黑" panose="020b0503020204020204" pitchFamily="34" charset="-122"/>
              </a:rPr>
              <a:t>警告标志</a:t>
            </a:r>
          </a:p>
        </p:txBody>
      </p:sp>
      <p:sp>
        <p:nvSpPr>
          <p:cNvPr id="25" name="AutoShape 3"/>
          <p:cNvSpPr>
            <a:spLocks noChangeAspect="1" noChangeArrowheads="1"/>
          </p:cNvSpPr>
          <p:nvPr/>
        </p:nvSpPr>
        <p:spPr bwMode="auto">
          <a:xfrm>
            <a:off x="4881771" y="3165572"/>
            <a:ext cx="324000" cy="324000"/>
          </a:xfrm>
          <a:prstGeom prst="ellipse">
            <a:avLst/>
          </a:prstGeom>
          <a:gradFill flip="none" rotWithShape="1">
            <a:gsLst>
              <a:gs pos="0">
                <a:srgbClr val="FFCF01"/>
              </a:gs>
              <a:gs pos="90000">
                <a:srgbClr val="E22000"/>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26" name="AutoShape 3"/>
          <p:cNvSpPr>
            <a:spLocks noChangeAspect="1" noChangeArrowheads="1"/>
          </p:cNvSpPr>
          <p:nvPr/>
        </p:nvSpPr>
        <p:spPr bwMode="auto">
          <a:xfrm>
            <a:off x="4881771" y="4069464"/>
            <a:ext cx="324000" cy="324000"/>
          </a:xfrm>
          <a:prstGeom prst="ellipse">
            <a:avLst/>
          </a:prstGeom>
          <a:gradFill flip="none" rotWithShape="1">
            <a:gsLst>
              <a:gs pos="0">
                <a:srgbClr val="FFCF01"/>
              </a:gs>
              <a:gs pos="90000">
                <a:srgbClr val="E22000"/>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27" name="圆角矩形 26"/>
          <p:cNvSpPr/>
          <p:nvPr/>
        </p:nvSpPr>
        <p:spPr bwMode="auto">
          <a:xfrm>
            <a:off x="5052014" y="2109355"/>
            <a:ext cx="3686405" cy="628650"/>
          </a:xfrm>
          <a:prstGeom prst="roundRect">
            <a:avLst>
              <a:gd name="adj" fmla="val 7848"/>
            </a:avLst>
          </a:prstGeom>
          <a:gradFill flip="none" rotWithShape="1">
            <a:gsLst>
              <a:gs pos="30000">
                <a:schemeClr val="bg1"/>
              </a:gs>
              <a:gs pos="100000">
                <a:schemeClr val="bg1">
                  <a:lumMod val="75000"/>
                </a:schemeClr>
              </a:gs>
            </a:gsLst>
            <a:lin ang="2700000" scaled="1"/>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2549" name="矩形 87"/>
          <p:cNvSpPr>
            <a:spLocks noChangeArrowheads="1"/>
          </p:cNvSpPr>
          <p:nvPr/>
        </p:nvSpPr>
        <p:spPr bwMode="auto">
          <a:xfrm>
            <a:off x="5094288" y="2257425"/>
            <a:ext cx="3421062" cy="30797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fontAlgn="ctr" hangingPunct="0">
              <a:buClr>
                <a:srgbClr val="FF0000"/>
              </a:buClr>
              <a:buSzPct val="70000"/>
            </a:pPr>
            <a:r>
              <a:rPr lang="zh-CN" altLang="en-US" sz="1400">
                <a:latin typeface="微软雅黑" panose="020b0503020204020204" pitchFamily="34" charset="-122"/>
                <a:ea typeface="微软雅黑" panose="020b0503020204020204" pitchFamily="34" charset="-122"/>
              </a:rPr>
              <a:t>禁止标志</a:t>
            </a:r>
          </a:p>
        </p:txBody>
      </p:sp>
      <p:sp>
        <p:nvSpPr>
          <p:cNvPr id="29" name="AutoShape 3"/>
          <p:cNvSpPr>
            <a:spLocks noChangeAspect="1" noChangeArrowheads="1"/>
          </p:cNvSpPr>
          <p:nvPr/>
        </p:nvSpPr>
        <p:spPr bwMode="auto">
          <a:xfrm>
            <a:off x="4881771" y="2261680"/>
            <a:ext cx="324000" cy="324000"/>
          </a:xfrm>
          <a:prstGeom prst="ellipse">
            <a:avLst/>
          </a:prstGeom>
          <a:gradFill flip="none" rotWithShape="1">
            <a:gsLst>
              <a:gs pos="0">
                <a:srgbClr val="FFCF01"/>
              </a:gs>
              <a:gs pos="90000">
                <a:srgbClr val="E22000"/>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30" name="AutoShape 3"/>
          <p:cNvSpPr>
            <a:spLocks noChangeAspect="1" noChangeArrowheads="1"/>
          </p:cNvSpPr>
          <p:nvPr/>
        </p:nvSpPr>
        <p:spPr bwMode="auto">
          <a:xfrm>
            <a:off x="4881771" y="4973357"/>
            <a:ext cx="324000" cy="324000"/>
          </a:xfrm>
          <a:prstGeom prst="ellipse">
            <a:avLst/>
          </a:prstGeom>
          <a:gradFill flip="none" rotWithShape="1">
            <a:gsLst>
              <a:gs pos="0">
                <a:srgbClr val="FFCF01"/>
              </a:gs>
              <a:gs pos="90000">
                <a:srgbClr val="E22000"/>
              </a:gs>
            </a:gsLst>
            <a:lin ang="2700000" scaled="1"/>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4" name="标题 1"/>
          <p:cNvSpPr>
            <a:spLocks noGrp="1"/>
          </p:cNvSpPr>
          <p:nvPr>
            <p:ph type="title"/>
          </p:nvPr>
        </p:nvSpPr>
        <p:spPr/>
        <p:txBody>
          <a:bodyPr/>
          <a:lstStyle/>
          <a:p>
            <a:endParaRPr lang="zh-CN" altLang="en-US"/>
          </a:p>
        </p:txBody>
      </p:sp>
      <p:sp>
        <p:nvSpPr>
          <p:cNvPr id="23555" name="日期占位符 4"/>
          <p:cNvSpPr>
            <a:spLocks noGrp="1"/>
          </p:cNvSpPr>
          <p:nvPr>
            <p:ph type="dt" sz="quarter" idx="10"/>
          </p:nvPr>
        </p:nvSpPr>
        <p:spPr>
          <a:noFill/>
        </p:spPr>
        <p:txBody>
          <a:bodyPr/>
          <a:lstStyle/>
          <a:p>
            <a:fld id="{6FE98ED6-937C-4E12-AC8A-68E61D8AF197}" type="slidenum">
              <a:rPr lang="de-DE" altLang="en-US" smtClean="0"/>
              <a:t>19</a:t>
            </a:fld>
            <a:endParaRPr lang="en-GB" altLang="en-US"/>
          </a:p>
        </p:txBody>
      </p:sp>
      <p:pic>
        <p:nvPicPr>
          <p:cNvPr id="23556" name="图片 1" descr="般若黑洞 3D小人18.jpg"/>
          <p:cNvPicPr>
            <a:picLocks noGrp="1" noChangeAspect="1" noChangeArrowheads="1"/>
          </p:cNvPicPr>
          <p:nvPr/>
        </p:nvPicPr>
        <p:blipFill>
          <a:blip r:embed="rId3"/>
          <a:srcRect l="31412" r="30676"/>
          <a:stretch>
            <a:fillRect/>
          </a:stretch>
        </p:blipFill>
        <p:spPr bwMode="auto">
          <a:xfrm>
            <a:off x="7310438" y="2549525"/>
            <a:ext cx="2500312" cy="3979863"/>
          </a:xfrm>
          <a:prstGeom prst="rect">
            <a:avLst/>
          </a:prstGeom>
          <a:noFill/>
          <a:ln w="9525">
            <a:noFill/>
            <a:miter lim="800000"/>
          </a:ln>
        </p:spPr>
      </p:pic>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1</a:t>
            </a:r>
            <a:r>
              <a:rPr lang="zh-CN" altLang="en-US" sz="2400" kern="0">
                <a:latin typeface="+mj-lt"/>
                <a:ea typeface="+mj-ea"/>
                <a:cs typeface="+mj-cs"/>
              </a:rPr>
              <a:t>、安全标识</a:t>
            </a:r>
            <a:endParaRPr lang="zh-CN" altLang="en-US" sz="2400" b="0" kern="0">
              <a:solidFill>
                <a:srgbClr val="990000"/>
              </a:solidFill>
              <a:latin typeface="+mj-lt"/>
              <a:ea typeface="+mj-ea"/>
              <a:cs typeface="+mj-cs"/>
            </a:endParaRPr>
          </a:p>
        </p:txBody>
      </p:sp>
      <p:sp>
        <p:nvSpPr>
          <p:cNvPr id="8" name="矩形 7"/>
          <p:cNvSpPr/>
          <p:nvPr/>
        </p:nvSpPr>
        <p:spPr>
          <a:xfrm>
            <a:off x="6024563" y="2100263"/>
            <a:ext cx="2500312" cy="400050"/>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defRPr/>
            </a:pPr>
            <a:r>
              <a:rPr lang="en-US" altLang="zh-CN" sz="2000">
                <a:solidFill>
                  <a:srgbClr val="C00000"/>
                </a:solidFill>
                <a:latin typeface="+mn-ea"/>
                <a:ea typeface="+mn-ea"/>
              </a:rPr>
              <a:t>1. </a:t>
            </a:r>
            <a:r>
              <a:rPr lang="zh-CN" altLang="en-US" sz="2000">
                <a:solidFill>
                  <a:srgbClr val="C00000"/>
                </a:solidFill>
                <a:latin typeface="+mn-ea"/>
                <a:ea typeface="+mn-ea"/>
              </a:rPr>
              <a:t>禁止、停止</a:t>
            </a:r>
            <a:endParaRPr lang="en-US" altLang="zh-CN" sz="2000">
              <a:solidFill>
                <a:srgbClr val="C00000"/>
              </a:solidFill>
              <a:latin typeface="+mn-ea"/>
              <a:ea typeface="+mn-ea"/>
            </a:endParaRPr>
          </a:p>
        </p:txBody>
      </p:sp>
      <p:sp>
        <p:nvSpPr>
          <p:cNvPr id="9" name="矩形 8"/>
          <p:cNvSpPr/>
          <p:nvPr/>
        </p:nvSpPr>
        <p:spPr>
          <a:xfrm>
            <a:off x="5022850" y="3343275"/>
            <a:ext cx="2500313" cy="400050"/>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defRPr/>
            </a:pPr>
            <a:r>
              <a:rPr lang="en-US" altLang="zh-CN" sz="2000">
                <a:solidFill>
                  <a:srgbClr val="FFC000"/>
                </a:solidFill>
                <a:latin typeface="+mn-ea"/>
                <a:ea typeface="+mn-ea"/>
              </a:rPr>
              <a:t>2. </a:t>
            </a:r>
            <a:r>
              <a:rPr lang="zh-CN" altLang="en-US" sz="2000">
                <a:solidFill>
                  <a:srgbClr val="FFC000"/>
                </a:solidFill>
                <a:latin typeface="+mn-ea"/>
                <a:ea typeface="+mn-ea"/>
              </a:rPr>
              <a:t>注意、警告</a:t>
            </a:r>
            <a:endParaRPr lang="en-US" altLang="zh-CN" sz="2000">
              <a:solidFill>
                <a:srgbClr val="FFC000"/>
              </a:solidFill>
              <a:latin typeface="+mn-ea"/>
              <a:ea typeface="+mn-ea"/>
            </a:endParaRPr>
          </a:p>
        </p:txBody>
      </p:sp>
      <p:sp>
        <p:nvSpPr>
          <p:cNvPr id="10" name="矩形 9"/>
          <p:cNvSpPr/>
          <p:nvPr/>
        </p:nvSpPr>
        <p:spPr>
          <a:xfrm>
            <a:off x="3808413" y="4529138"/>
            <a:ext cx="2500312" cy="400050"/>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defRPr/>
            </a:pPr>
            <a:r>
              <a:rPr lang="en-US" altLang="zh-CN" sz="2000">
                <a:solidFill>
                  <a:srgbClr val="0000FF"/>
                </a:solidFill>
                <a:latin typeface="+mn-ea"/>
                <a:ea typeface="+mn-ea"/>
              </a:rPr>
              <a:t>3. </a:t>
            </a:r>
            <a:r>
              <a:rPr lang="zh-CN" altLang="en-US" sz="2000">
                <a:solidFill>
                  <a:srgbClr val="0000FF"/>
                </a:solidFill>
                <a:latin typeface="+mn-ea"/>
                <a:ea typeface="+mn-ea"/>
              </a:rPr>
              <a:t>指令、必须遵守</a:t>
            </a:r>
            <a:endParaRPr lang="en-US" altLang="zh-CN" sz="2000">
              <a:solidFill>
                <a:srgbClr val="0000FF"/>
              </a:solidFill>
              <a:latin typeface="+mn-ea"/>
              <a:ea typeface="+mn-ea"/>
            </a:endParaRPr>
          </a:p>
        </p:txBody>
      </p:sp>
      <p:sp>
        <p:nvSpPr>
          <p:cNvPr id="11" name="矩形 10"/>
          <p:cNvSpPr/>
          <p:nvPr/>
        </p:nvSpPr>
        <p:spPr>
          <a:xfrm>
            <a:off x="3022600" y="5672138"/>
            <a:ext cx="3286125" cy="400050"/>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defRPr/>
            </a:pPr>
            <a:r>
              <a:rPr lang="en-US" altLang="zh-CN" sz="2000">
                <a:solidFill>
                  <a:srgbClr val="00B050"/>
                </a:solidFill>
                <a:latin typeface="+mn-ea"/>
                <a:ea typeface="+mn-ea"/>
              </a:rPr>
              <a:t>4. </a:t>
            </a:r>
            <a:r>
              <a:rPr lang="zh-CN" altLang="en-US" sz="2000">
                <a:solidFill>
                  <a:srgbClr val="00B050"/>
                </a:solidFill>
                <a:latin typeface="+mn-ea"/>
                <a:ea typeface="+mn-ea"/>
              </a:rPr>
              <a:t>通行，安全和提供信息</a:t>
            </a:r>
            <a:endParaRPr lang="en-US" altLang="zh-CN" sz="2000">
              <a:solidFill>
                <a:srgbClr val="00B050"/>
              </a:solidFill>
              <a:latin typeface="+mn-ea"/>
              <a:ea typeface="+mn-ea"/>
            </a:endParaRPr>
          </a:p>
        </p:txBody>
      </p:sp>
      <p:pic>
        <p:nvPicPr>
          <p:cNvPr id="2" name="Picture 6" descr="C:\Users\Administrator\Desktop\2013091111342143697.JPG"/>
          <p:cNvPicPr>
            <a:picLocks noChangeAspect="1" noChangeArrowheads="1"/>
          </p:cNvPicPr>
          <p:nvPr/>
        </p:nvPicPr>
        <p:blipFill>
          <a:blip r:embed="rId4"/>
          <a:srcRect l="12757" t="2500" r="12243" b="2819"/>
          <a:stretch>
            <a:fillRect/>
          </a:stretch>
        </p:blipFill>
        <p:spPr bwMode="auto">
          <a:xfrm>
            <a:off x="1736725" y="5386388"/>
            <a:ext cx="928688" cy="1173162"/>
          </a:xfrm>
          <a:prstGeom prst="rect">
            <a:avLst/>
          </a:prstGeom>
          <a:ln>
            <a:noFill/>
          </a:ln>
          <a:effectLst>
            <a:outerShdw blurRad="292100" dist="139700" dir="2700000" algn="tl" rotWithShape="0">
              <a:srgbClr val="333333">
                <a:alpha val="65000"/>
              </a:srgbClr>
            </a:outerShdw>
          </a:effectLst>
        </p:spPr>
      </p:pic>
      <p:pic>
        <p:nvPicPr>
          <p:cNvPr id="23559" name="Picture 7" descr="C:\Users\Administrator\Desktop\607582742_506930626.jpg"/>
          <p:cNvPicPr>
            <a:picLocks noChangeAspect="1" noChangeArrowheads="1"/>
          </p:cNvPicPr>
          <p:nvPr/>
        </p:nvPicPr>
        <p:blipFill>
          <a:blip r:embed="rId5"/>
          <a:srcRect l="37394" t="5122" r="1082" b="1463"/>
          <a:stretch>
            <a:fillRect/>
          </a:stretch>
        </p:blipFill>
        <p:spPr bwMode="auto">
          <a:xfrm>
            <a:off x="3736975" y="2868613"/>
            <a:ext cx="1071563" cy="1303337"/>
          </a:xfrm>
          <a:prstGeom prst="rect">
            <a:avLst/>
          </a:prstGeom>
          <a:ln>
            <a:noFill/>
          </a:ln>
          <a:effectLst>
            <a:outerShdw blurRad="292100" dist="139700" dir="2700000" algn="tl" rotWithShape="0">
              <a:srgbClr val="333333">
                <a:alpha val="65000"/>
              </a:srgbClr>
            </a:outerShdw>
          </a:effectLst>
        </p:spPr>
      </p:pic>
      <p:pic>
        <p:nvPicPr>
          <p:cNvPr id="23560" name="Picture 8" descr="C:\Users\Administrator\Desktop\75g58PICtZI.jpg"/>
          <p:cNvPicPr>
            <a:picLocks noChangeAspect="1" noChangeArrowheads="1"/>
          </p:cNvPicPr>
          <p:nvPr/>
        </p:nvPicPr>
        <p:blipFill>
          <a:blip r:embed="rId6"/>
          <a:srcRect l="1154" r="68244"/>
          <a:stretch>
            <a:fillRect/>
          </a:stretch>
        </p:blipFill>
        <p:spPr bwMode="auto">
          <a:xfrm>
            <a:off x="2665413" y="4029075"/>
            <a:ext cx="857250" cy="1189038"/>
          </a:xfrm>
          <a:prstGeom prst="rect">
            <a:avLst/>
          </a:prstGeom>
          <a:ln>
            <a:noFill/>
          </a:ln>
          <a:effectLst>
            <a:outerShdw blurRad="292100" dist="139700" dir="2700000" algn="tl" rotWithShape="0">
              <a:srgbClr val="333333">
                <a:alpha val="65000"/>
              </a:srgbClr>
            </a:outerShdw>
          </a:effectLst>
        </p:spPr>
      </p:pic>
      <p:pic>
        <p:nvPicPr>
          <p:cNvPr id="23561" name="Picture 9" descr="C:\Users\Administrator\Desktop\禁止.jpg"/>
          <p:cNvPicPr>
            <a:picLocks noChangeAspect="1" noChangeArrowheads="1"/>
          </p:cNvPicPr>
          <p:nvPr/>
        </p:nvPicPr>
        <p:blipFill>
          <a:blip r:embed="rId7"/>
          <a:srcRect l="1250" t="11873" r="2375" b="8927"/>
          <a:stretch>
            <a:fillRect/>
          </a:stretch>
        </p:blipFill>
        <p:spPr bwMode="auto">
          <a:xfrm>
            <a:off x="4451350" y="1885950"/>
            <a:ext cx="1508125" cy="78263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578" name="标题 1"/>
          <p:cNvSpPr>
            <a:spLocks noGrp="1"/>
          </p:cNvSpPr>
          <p:nvPr>
            <p:ph type="title"/>
          </p:nvPr>
        </p:nvSpPr>
        <p:spPr/>
        <p:txBody>
          <a:bodyPr/>
          <a:lstStyle/>
          <a:p>
            <a:r>
              <a:rPr lang="en-US" altLang="zh-CN">
                <a:solidFill>
                  <a:schemeClr val="tx1"/>
                </a:solidFill>
              </a:rPr>
              <a:t>2.</a:t>
            </a:r>
            <a:r>
              <a:rPr lang="zh-CN" altLang="en-US">
                <a:solidFill>
                  <a:schemeClr val="tx1"/>
                </a:solidFill>
              </a:rPr>
              <a:t>劳动防护用品</a:t>
            </a:r>
          </a:p>
        </p:txBody>
      </p:sp>
      <p:sp>
        <p:nvSpPr>
          <p:cNvPr id="24579" name="日期占位符 4"/>
          <p:cNvSpPr>
            <a:spLocks noGrp="1"/>
          </p:cNvSpPr>
          <p:nvPr>
            <p:ph type="dt" sz="quarter" idx="10"/>
          </p:nvPr>
        </p:nvSpPr>
        <p:spPr>
          <a:noFill/>
        </p:spPr>
        <p:txBody>
          <a:bodyPr/>
          <a:lstStyle/>
          <a:p>
            <a:fld id="{C209F4E7-ABC6-4FAA-BBA8-13FC81F38970}" type="slidenum">
              <a:rPr lang="de-DE" altLang="en-US" smtClean="0"/>
              <a:t>20</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endParaRPr lang="zh-CN" altLang="en-US" sz="2400" b="0" kern="0">
              <a:solidFill>
                <a:srgbClr val="990000"/>
              </a:solidFill>
              <a:latin typeface="+mj-lt"/>
              <a:ea typeface="+mj-ea"/>
              <a:cs typeface="+mj-cs"/>
            </a:endParaRPr>
          </a:p>
        </p:txBody>
      </p:sp>
      <p:pic>
        <p:nvPicPr>
          <p:cNvPr id="24582" name="图片 3" descr="www_tuweimei_comComp_13843375_LJrUBiEFUymM0ta6kF6X42TKurP16RKH.jpg"/>
          <p:cNvPicPr>
            <a:picLocks noGrp="1" noChangeAspect="1" noChangeArrowheads="1"/>
          </p:cNvPicPr>
          <p:nvPr/>
        </p:nvPicPr>
        <p:blipFill>
          <a:blip r:embed="rId3"/>
          <a:stretch>
            <a:fillRect/>
          </a:stretch>
        </p:blipFill>
        <p:spPr bwMode="auto">
          <a:xfrm>
            <a:off x="6667500" y="3457575"/>
            <a:ext cx="2143125" cy="2857500"/>
          </a:xfrm>
          <a:prstGeom prst="rect">
            <a:avLst/>
          </a:prstGeom>
          <a:noFill/>
          <a:ln w="9525">
            <a:noFill/>
            <a:miter lim="800000"/>
          </a:ln>
        </p:spPr>
      </p:pic>
      <p:sp>
        <p:nvSpPr>
          <p:cNvPr id="9" name="矩形 8"/>
          <p:cNvSpPr/>
          <p:nvPr/>
        </p:nvSpPr>
        <p:spPr>
          <a:xfrm>
            <a:off x="1808163" y="2243138"/>
            <a:ext cx="4859337" cy="584200"/>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defRPr/>
            </a:pPr>
            <a:r>
              <a:rPr lang="zh-CN" altLang="en-US" sz="3200">
                <a:solidFill>
                  <a:srgbClr val="0000FF"/>
                </a:solidFill>
                <a:latin typeface="+mn-ea"/>
                <a:ea typeface="+mn-ea"/>
              </a:rPr>
              <a:t>为什么需要劳动防护用品</a:t>
            </a:r>
            <a:endParaRPr lang="en-US" altLang="zh-CN" sz="3200">
              <a:solidFill>
                <a:srgbClr val="0000FF"/>
              </a:solidFill>
              <a:latin typeface="+mn-ea"/>
              <a:ea typeface="+mn-ea"/>
            </a:endParaRPr>
          </a:p>
        </p:txBody>
      </p:sp>
      <p:pic>
        <p:nvPicPr>
          <p:cNvPr id="24584" name="Picture 2" descr="C:\Users\Administrator\Desktop\t01832be2e3891cf402.jpg"/>
          <p:cNvPicPr>
            <a:picLocks noChangeAspect="1" noChangeArrowheads="1"/>
          </p:cNvPicPr>
          <p:nvPr/>
        </p:nvPicPr>
        <p:blipFill>
          <a:blip r:embed="rId4"/>
          <a:srcRect b="6509"/>
          <a:stretch>
            <a:fillRect/>
          </a:stretch>
        </p:blipFill>
        <p:spPr bwMode="auto">
          <a:xfrm>
            <a:off x="6596063" y="1758950"/>
            <a:ext cx="1285875" cy="1341438"/>
          </a:xfrm>
          <a:prstGeom prst="rect">
            <a:avLst/>
          </a:prstGeom>
          <a:noFill/>
          <a:ln w="9525">
            <a:noFill/>
            <a:miter lim="800000"/>
          </a:ln>
        </p:spPr>
      </p:pic>
      <p:sp>
        <p:nvSpPr>
          <p:cNvPr id="11" name="矩形 10"/>
          <p:cNvSpPr/>
          <p:nvPr/>
        </p:nvSpPr>
        <p:spPr>
          <a:xfrm>
            <a:off x="593725" y="3221038"/>
            <a:ext cx="5502275" cy="2308324"/>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defRPr/>
            </a:pPr>
            <a:r>
              <a:rPr lang="zh-CN" altLang="en-US" sz="2400">
                <a:latin typeface="+mn-ea"/>
                <a:ea typeface="+mn-ea"/>
              </a:rPr>
              <a:t>    生产过程中存在的各种危险和有害因素，会伤害劳动者的身体，损害健康，甚至危及生命。劳动防护用品是劳动者在劳动过程中为</a:t>
            </a:r>
            <a:r>
              <a:rPr lang="zh-CN" altLang="en-US" sz="2400">
                <a:solidFill>
                  <a:srgbClr val="FF0000"/>
                </a:solidFill>
                <a:latin typeface="+mn-ea"/>
                <a:ea typeface="+mn-ea"/>
              </a:rPr>
              <a:t>防御物理、化学、生物等有害因素伤害人体</a:t>
            </a:r>
            <a:r>
              <a:rPr lang="zh-CN" altLang="en-US" sz="2400">
                <a:latin typeface="+mn-ea"/>
                <a:ea typeface="+mn-ea"/>
              </a:rPr>
              <a:t>而穿戴和配备的各种物品的总称。</a:t>
            </a:r>
            <a:endParaRPr lang="en-US" altLang="zh-CN" sz="2400">
              <a:latin typeface="+mn-ea"/>
              <a:ea typeface="+mn-ea"/>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602" name="标题 1"/>
          <p:cNvSpPr>
            <a:spLocks noGrp="1"/>
          </p:cNvSpPr>
          <p:nvPr>
            <p:ph type="title"/>
          </p:nvPr>
        </p:nvSpPr>
        <p:spPr/>
        <p:txBody>
          <a:bodyPr/>
          <a:lstStyle/>
          <a:p>
            <a:endParaRPr lang="zh-CN" altLang="en-US"/>
          </a:p>
        </p:txBody>
      </p:sp>
      <p:sp>
        <p:nvSpPr>
          <p:cNvPr id="25603" name="日期占位符 4"/>
          <p:cNvSpPr>
            <a:spLocks noGrp="1"/>
          </p:cNvSpPr>
          <p:nvPr>
            <p:ph type="dt" sz="quarter" idx="10"/>
          </p:nvPr>
        </p:nvSpPr>
        <p:spPr>
          <a:noFill/>
        </p:spPr>
        <p:txBody>
          <a:bodyPr/>
          <a:lstStyle/>
          <a:p>
            <a:fld id="{BEB7608A-6EAB-4C82-AE05-F5C719D44CFC}" type="slidenum">
              <a:rPr lang="de-DE" altLang="en-US" smtClean="0"/>
              <a:t>21</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7"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endParaRPr lang="zh-CN" altLang="en-US" sz="2400" b="0" kern="0">
              <a:solidFill>
                <a:srgbClr val="990000"/>
              </a:solidFill>
              <a:latin typeface="+mj-lt"/>
              <a:ea typeface="+mj-ea"/>
              <a:cs typeface="+mj-cs"/>
            </a:endParaRPr>
          </a:p>
        </p:txBody>
      </p:sp>
      <p:graphicFrame>
        <p:nvGraphicFramePr>
          <p:cNvPr id="9" name="图示 8"/>
          <p:cNvGraphicFramePr/>
          <p:nvPr/>
        </p:nvGraphicFramePr>
        <p:xfrm>
          <a:off x="285720" y="1928802"/>
          <a:ext cx="8640960" cy="4000528"/>
        </p:xfrm>
        <a:graphic>
          <a:graphicData uri="http://schemas.openxmlformats.org/drawingml/2006/diagram">
            <dgm:relIds xmlns:dgm="http://schemas.openxmlformats.org/drawingml/2006/diagram" r:dm="rId4" r:lo="rId5" r:qs="rId6" r:cs="rId7"/>
          </a:graphicData>
        </a:graphic>
      </p:graphicFrame>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6626" name="图片 1"/>
          <p:cNvPicPr>
            <a:picLocks noChangeAspect="1" noChangeArrowheads="1"/>
          </p:cNvPicPr>
          <p:nvPr/>
        </p:nvPicPr>
        <p:blipFill>
          <a:blip r:embed="rId3"/>
          <a:srcRect l="16296" r="26575" b="11108"/>
          <a:stretch>
            <a:fillRect/>
          </a:stretch>
        </p:blipFill>
        <p:spPr bwMode="auto">
          <a:xfrm>
            <a:off x="7524750" y="1243013"/>
            <a:ext cx="2000250" cy="3113087"/>
          </a:xfrm>
          <a:prstGeom prst="rect">
            <a:avLst/>
          </a:prstGeom>
          <a:noFill/>
          <a:ln w="9525">
            <a:noFill/>
            <a:miter lim="800000"/>
          </a:ln>
        </p:spPr>
      </p:pic>
      <p:sp>
        <p:nvSpPr>
          <p:cNvPr id="26627" name="标题 1"/>
          <p:cNvSpPr>
            <a:spLocks noGrp="1"/>
          </p:cNvSpPr>
          <p:nvPr>
            <p:ph type="title"/>
          </p:nvPr>
        </p:nvSpPr>
        <p:spPr/>
        <p:txBody>
          <a:bodyPr/>
          <a:lstStyle/>
          <a:p>
            <a:endParaRPr lang="zh-CN" altLang="en-US"/>
          </a:p>
        </p:txBody>
      </p:sp>
      <p:sp>
        <p:nvSpPr>
          <p:cNvPr id="26628" name="日期占位符 4"/>
          <p:cNvSpPr>
            <a:spLocks noGrp="1"/>
          </p:cNvSpPr>
          <p:nvPr>
            <p:ph type="dt" sz="quarter" idx="10"/>
          </p:nvPr>
        </p:nvSpPr>
        <p:spPr>
          <a:noFill/>
        </p:spPr>
        <p:txBody>
          <a:bodyPr/>
          <a:lstStyle/>
          <a:p>
            <a:fld id="{F14B1142-DA32-4E67-A2F3-588D91F35F32}" type="slidenum">
              <a:rPr lang="de-DE" altLang="en-US" smtClean="0"/>
              <a:t>22</a:t>
            </a:fld>
            <a:endParaRPr lang="en-GB" altLang="en-US"/>
          </a:p>
        </p:txBody>
      </p:sp>
      <p:sp>
        <p:nvSpPr>
          <p:cNvPr id="10" name="圆角矩形 9"/>
          <p:cNvSpPr/>
          <p:nvPr/>
        </p:nvSpPr>
        <p:spPr bwMode="auto">
          <a:xfrm>
            <a:off x="4156094" y="3743326"/>
            <a:ext cx="3857652" cy="2500330"/>
          </a:xfrm>
          <a:prstGeom prst="roundRect">
            <a:avLst>
              <a:gd name="adj" fmla="val 7848"/>
            </a:avLst>
          </a:prstGeom>
          <a:gradFill flip="none" rotWithShape="1">
            <a:gsLst>
              <a:gs pos="30000">
                <a:schemeClr val="bg1"/>
              </a:gs>
              <a:gs pos="100000">
                <a:schemeClr val="bg1">
                  <a:lumMod val="75000"/>
                </a:schemeClr>
              </a:gs>
            </a:gsLst>
            <a:lin ang="2700000" scaled="1"/>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algn="l">
              <a:spcBef>
                <a:spcPct val="50000"/>
              </a:spcBef>
              <a:defRPr/>
            </a:pPr>
            <a:r>
              <a:rPr lang="zh-CN" altLang="en-US" sz="2000">
                <a:solidFill>
                  <a:schemeClr val="tx1"/>
                </a:solidFill>
                <a:latin typeface="微软雅黑" panose="020b0503020204020204" pitchFamily="34" charset="-122"/>
                <a:ea typeface="微软雅黑" panose="020b0503020204020204" pitchFamily="34" charset="-122"/>
                <a:sym typeface="Wingdings" pitchFamily="2" charset="2"/>
              </a:rPr>
              <a:t>（</a:t>
            </a:r>
            <a:r>
              <a:rPr lang="en-US" altLang="zh-CN" sz="2000">
                <a:solidFill>
                  <a:schemeClr val="tx1"/>
                </a:solidFill>
                <a:latin typeface="微软雅黑" panose="020b0503020204020204" pitchFamily="34" charset="-122"/>
                <a:ea typeface="微软雅黑" panose="020b0503020204020204" pitchFamily="34" charset="-122"/>
                <a:sym typeface="Wingdings" pitchFamily="2" charset="2"/>
              </a:rPr>
              <a:t>1</a:t>
            </a:r>
            <a:r>
              <a:rPr lang="zh-CN" altLang="en-US" sz="2000">
                <a:solidFill>
                  <a:schemeClr val="tx1"/>
                </a:solidFill>
                <a:latin typeface="微软雅黑" panose="020b0503020204020204" pitchFamily="34" charset="-122"/>
                <a:ea typeface="微软雅黑" panose="020b0503020204020204" pitchFamily="34" charset="-122"/>
                <a:sym typeface="Wingdings" pitchFamily="2" charset="2"/>
              </a:rPr>
              <a:t>）</a:t>
            </a:r>
            <a:r>
              <a:rPr lang="zh-CN" altLang="en-US" sz="2000">
                <a:solidFill>
                  <a:schemeClr val="tx1"/>
                </a:solidFill>
                <a:latin typeface="微软雅黑" panose="020b0503020204020204" pitchFamily="34" charset="-122"/>
                <a:ea typeface="微软雅黑" panose="020b0503020204020204" pitchFamily="34" charset="-122"/>
              </a:rPr>
              <a:t>防止物体打击伤害</a:t>
            </a:r>
          </a:p>
          <a:p>
            <a:pPr algn="l">
              <a:spcBef>
                <a:spcPct val="50000"/>
              </a:spcBef>
              <a:defRPr/>
            </a:pPr>
            <a:r>
              <a:rPr lang="zh-CN" altLang="en-US" sz="2000">
                <a:solidFill>
                  <a:schemeClr val="tx1"/>
                </a:solidFill>
                <a:latin typeface="微软雅黑" panose="020b0503020204020204" pitchFamily="34" charset="-122"/>
                <a:ea typeface="微软雅黑" panose="020b0503020204020204" pitchFamily="34" charset="-122"/>
                <a:sym typeface="Wingdings" pitchFamily="2" charset="2"/>
              </a:rPr>
              <a:t>（</a:t>
            </a:r>
            <a:r>
              <a:rPr lang="en-US" altLang="zh-CN" sz="2000">
                <a:solidFill>
                  <a:schemeClr val="tx1"/>
                </a:solidFill>
                <a:latin typeface="微软雅黑" panose="020b0503020204020204" pitchFamily="34" charset="-122"/>
                <a:ea typeface="微软雅黑" panose="020b0503020204020204" pitchFamily="34" charset="-122"/>
                <a:sym typeface="Wingdings" pitchFamily="2" charset="2"/>
              </a:rPr>
              <a:t>2</a:t>
            </a:r>
            <a:r>
              <a:rPr lang="zh-CN" altLang="en-US" sz="2000">
                <a:solidFill>
                  <a:schemeClr val="tx1"/>
                </a:solidFill>
                <a:latin typeface="微软雅黑" panose="020b0503020204020204" pitchFamily="34" charset="-122"/>
                <a:ea typeface="微软雅黑" panose="020b0503020204020204" pitchFamily="34" charset="-122"/>
                <a:sym typeface="Wingdings" pitchFamily="2" charset="2"/>
              </a:rPr>
              <a:t>）</a:t>
            </a:r>
            <a:r>
              <a:rPr lang="zh-CN" altLang="en-US" sz="2000">
                <a:solidFill>
                  <a:schemeClr val="tx1"/>
                </a:solidFill>
                <a:latin typeface="微软雅黑" panose="020b0503020204020204" pitchFamily="34" charset="-122"/>
                <a:ea typeface="微软雅黑" panose="020b0503020204020204" pitchFamily="34" charset="-122"/>
              </a:rPr>
              <a:t>防止高处坠落伤害头部</a:t>
            </a:r>
          </a:p>
          <a:p>
            <a:pPr algn="l">
              <a:spcBef>
                <a:spcPct val="50000"/>
              </a:spcBef>
              <a:defRPr/>
            </a:pPr>
            <a:r>
              <a:rPr lang="zh-CN" altLang="en-US" sz="2000">
                <a:solidFill>
                  <a:schemeClr val="tx1"/>
                </a:solidFill>
                <a:latin typeface="微软雅黑" panose="020b0503020204020204" pitchFamily="34" charset="-122"/>
                <a:ea typeface="微软雅黑" panose="020b0503020204020204" pitchFamily="34" charset="-122"/>
                <a:sym typeface="Wingdings" pitchFamily="2" charset="2"/>
              </a:rPr>
              <a:t>（</a:t>
            </a:r>
            <a:r>
              <a:rPr lang="en-US" altLang="zh-CN" sz="2000">
                <a:solidFill>
                  <a:schemeClr val="tx1"/>
                </a:solidFill>
                <a:latin typeface="微软雅黑" panose="020b0503020204020204" pitchFamily="34" charset="-122"/>
                <a:ea typeface="微软雅黑" panose="020b0503020204020204" pitchFamily="34" charset="-122"/>
                <a:sym typeface="Wingdings" pitchFamily="2" charset="2"/>
              </a:rPr>
              <a:t>3</a:t>
            </a:r>
            <a:r>
              <a:rPr lang="zh-CN" altLang="en-US" sz="2000">
                <a:solidFill>
                  <a:schemeClr val="tx1"/>
                </a:solidFill>
                <a:latin typeface="微软雅黑" panose="020b0503020204020204" pitchFamily="34" charset="-122"/>
                <a:ea typeface="微软雅黑" panose="020b0503020204020204" pitchFamily="34" charset="-122"/>
                <a:sym typeface="Wingdings" pitchFamily="2" charset="2"/>
              </a:rPr>
              <a:t>）</a:t>
            </a:r>
            <a:r>
              <a:rPr lang="zh-CN" altLang="en-US" sz="2000">
                <a:solidFill>
                  <a:schemeClr val="tx1"/>
                </a:solidFill>
                <a:latin typeface="微软雅黑" panose="020b0503020204020204" pitchFamily="34" charset="-122"/>
                <a:ea typeface="微软雅黑" panose="020b0503020204020204" pitchFamily="34" charset="-122"/>
              </a:rPr>
              <a:t>防止机械性损伤</a:t>
            </a:r>
          </a:p>
          <a:p>
            <a:pPr algn="l">
              <a:spcBef>
                <a:spcPct val="50000"/>
              </a:spcBef>
              <a:defRPr/>
            </a:pPr>
            <a:r>
              <a:rPr lang="zh-CN" altLang="en-US" sz="2000">
                <a:solidFill>
                  <a:schemeClr val="tx1"/>
                </a:solidFill>
                <a:latin typeface="微软雅黑" panose="020b0503020204020204" pitchFamily="34" charset="-122"/>
                <a:ea typeface="微软雅黑" panose="020b0503020204020204" pitchFamily="34" charset="-122"/>
                <a:sym typeface="Wingdings" pitchFamily="2" charset="2"/>
              </a:rPr>
              <a:t>（</a:t>
            </a:r>
            <a:r>
              <a:rPr lang="en-US" altLang="zh-CN" sz="2000">
                <a:solidFill>
                  <a:schemeClr val="tx1"/>
                </a:solidFill>
                <a:latin typeface="微软雅黑" panose="020b0503020204020204" pitchFamily="34" charset="-122"/>
                <a:ea typeface="微软雅黑" panose="020b0503020204020204" pitchFamily="34" charset="-122"/>
                <a:sym typeface="Wingdings" pitchFamily="2" charset="2"/>
              </a:rPr>
              <a:t>4</a:t>
            </a:r>
            <a:r>
              <a:rPr lang="zh-CN" altLang="en-US" sz="2000">
                <a:solidFill>
                  <a:schemeClr val="tx1"/>
                </a:solidFill>
                <a:latin typeface="微软雅黑" panose="020b0503020204020204" pitchFamily="34" charset="-122"/>
                <a:ea typeface="微软雅黑" panose="020b0503020204020204" pitchFamily="34" charset="-122"/>
                <a:sym typeface="Wingdings" pitchFamily="2" charset="2"/>
              </a:rPr>
              <a:t>）</a:t>
            </a:r>
            <a:r>
              <a:rPr lang="zh-CN" altLang="en-US" sz="2000">
                <a:solidFill>
                  <a:schemeClr val="tx1"/>
                </a:solidFill>
                <a:latin typeface="微软雅黑" panose="020b0503020204020204" pitchFamily="34" charset="-122"/>
                <a:ea typeface="微软雅黑" panose="020b0503020204020204" pitchFamily="34" charset="-122"/>
              </a:rPr>
              <a:t>防止污染毛发伤害</a:t>
            </a:r>
          </a:p>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nvGrpSpPr>
          <p:cNvPr id="26630" name="组合 26"/>
          <p:cNvGrpSpPr>
            <a:grpSpLocks noChangeAspect="1"/>
          </p:cNvGrpSpPr>
          <p:nvPr/>
        </p:nvGrpSpPr>
        <p:grpSpPr>
          <a:xfrm>
            <a:off x="3084513" y="3330575"/>
            <a:ext cx="2443162" cy="555625"/>
            <a:chOff x="855540" y="3513439"/>
            <a:chExt cx="1399872" cy="987727"/>
          </a:xfrm>
        </p:grpSpPr>
        <p:sp>
          <p:nvSpPr>
            <p:cNvPr id="13" name="圆角矩形 12"/>
            <p:cNvSpPr/>
            <p:nvPr/>
          </p:nvSpPr>
          <p:spPr>
            <a:xfrm>
              <a:off x="855540" y="3513439"/>
              <a:ext cx="1399872" cy="987727"/>
            </a:xfrm>
            <a:prstGeom prst="roundRect">
              <a:avLst>
                <a:gd name="adj" fmla="val 10568"/>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buFont typeface="Wingdings" pitchFamily="2" charset="2"/>
                <a:buChar char="u"/>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930021" y="3706380"/>
              <a:ext cx="1250910" cy="601843"/>
            </a:xfrm>
            <a:prstGeom prst="rect">
              <a:avLst/>
            </a:prstGeom>
            <a:noFill/>
            <a:ln w="9525">
              <a:noFill/>
              <a:miter lim="800000"/>
            </a:ln>
          </p:spPr>
          <p:txBody>
            <a:bodyPr anchor="ct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ctr">
                <a:spcBef>
                  <a:spcPct val="0"/>
                </a:spcBef>
                <a:spcAft>
                  <a:spcPct val="0"/>
                </a:spcAft>
                <a:buClr>
                  <a:srgbClr val="FF0000"/>
                </a:buClr>
                <a:buSzPct val="70000"/>
                <a:defRPr/>
              </a:pPr>
              <a:r>
                <a:rPr lang="zh-CN" altLang="en-US" sz="1600">
                  <a:solidFill>
                    <a:schemeClr val="bg1"/>
                  </a:solidFill>
                  <a:latin typeface="黑体" pitchFamily="49" charset="-122"/>
                  <a:ea typeface="黑体" pitchFamily="49" charset="-122"/>
                </a:rPr>
                <a:t>安全帽的防护作用</a:t>
              </a:r>
              <a:endParaRPr kumimoji="1" lang="zh-CN" altLang="en-US" sz="160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endParaRPr>
            </a:p>
          </p:txBody>
        </p:sp>
      </p:grpSp>
      <p:sp>
        <p:nvSpPr>
          <p:cNvPr id="1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17"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r>
              <a:rPr lang="en-US" altLang="zh-CN" sz="2400" kern="0">
                <a:latin typeface="+mj-lt"/>
                <a:ea typeface="+mj-ea"/>
                <a:cs typeface="+mj-cs"/>
              </a:rPr>
              <a:t>-</a:t>
            </a:r>
            <a:r>
              <a:rPr lang="zh-CN" altLang="en-US" sz="2400" kern="0">
                <a:latin typeface="+mj-lt"/>
                <a:ea typeface="+mj-ea"/>
                <a:cs typeface="+mj-cs"/>
              </a:rPr>
              <a:t>安全帽</a:t>
            </a:r>
            <a:endParaRPr lang="zh-CN" altLang="en-US" sz="2400" b="0" kern="0">
              <a:solidFill>
                <a:srgbClr val="990000"/>
              </a:solidFill>
              <a:latin typeface="+mj-lt"/>
              <a:ea typeface="+mj-ea"/>
              <a:cs typeface="+mj-cs"/>
            </a:endParaRPr>
          </a:p>
        </p:txBody>
      </p:sp>
      <p:pic>
        <p:nvPicPr>
          <p:cNvPr id="26634" name="图片 1"/>
          <p:cNvPicPr>
            <a:picLocks noChangeAspect="1" noChangeArrowheads="1"/>
          </p:cNvPicPr>
          <p:nvPr/>
        </p:nvPicPr>
        <p:blipFill>
          <a:blip r:embed="rId4"/>
          <a:srcRect l="22888" t="4297" r="12292" b="13306"/>
          <a:stretch>
            <a:fillRect/>
          </a:stretch>
        </p:blipFill>
        <p:spPr bwMode="auto">
          <a:xfrm>
            <a:off x="22225" y="2867025"/>
            <a:ext cx="2881313" cy="3662363"/>
          </a:xfrm>
          <a:prstGeom prst="rect">
            <a:avLst/>
          </a:prstGeom>
          <a:noFill/>
          <a:ln w="9525">
            <a:noFill/>
            <a:miter lim="800000"/>
          </a:ln>
        </p:spPr>
      </p:pic>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7650" name="内容占位符 3"/>
          <p:cNvPicPr>
            <a:picLocks noGrp="1" noChangeAspect="1" noChangeArrowheads="1"/>
          </p:cNvPicPr>
          <p:nvPr>
            <p:ph idx="4294967295"/>
          </p:nvPr>
        </p:nvPicPr>
        <p:blipFill>
          <a:blip r:embed="rId3"/>
          <a:srcRect t="14206" b="5296"/>
          <a:stretch>
            <a:fillRect/>
          </a:stretch>
        </p:blipFill>
        <p:spPr>
          <a:xfrm>
            <a:off x="2379663" y="2171700"/>
            <a:ext cx="7624762" cy="4429125"/>
          </a:xfrm>
        </p:spPr>
      </p:pic>
      <p:sp>
        <p:nvSpPr>
          <p:cNvPr id="27651" name="标题 1"/>
          <p:cNvSpPr>
            <a:spLocks noGrp="1"/>
          </p:cNvSpPr>
          <p:nvPr>
            <p:ph type="title"/>
          </p:nvPr>
        </p:nvSpPr>
        <p:spPr/>
        <p:txBody>
          <a:bodyPr/>
          <a:lstStyle/>
          <a:p>
            <a:endParaRPr lang="zh-CN" altLang="en-US"/>
          </a:p>
        </p:txBody>
      </p:sp>
      <p:sp>
        <p:nvSpPr>
          <p:cNvPr id="27652" name="日期占位符 4"/>
          <p:cNvSpPr>
            <a:spLocks noGrp="1"/>
          </p:cNvSpPr>
          <p:nvPr>
            <p:ph type="dt" sz="quarter" idx="10"/>
          </p:nvPr>
        </p:nvSpPr>
        <p:spPr>
          <a:noFill/>
        </p:spPr>
        <p:txBody>
          <a:bodyPr/>
          <a:lstStyle/>
          <a:p>
            <a:fld id="{52F3DDEB-B700-4BF3-9FB5-3EE15E6DBF76}" type="slidenum">
              <a:rPr lang="de-DE" altLang="en-US" smtClean="0"/>
              <a:t>23</a:t>
            </a:fld>
            <a:endParaRPr lang="en-GB" altLang="en-US"/>
          </a:p>
        </p:txBody>
      </p:sp>
      <p:sp>
        <p:nvSpPr>
          <p:cNvPr id="7"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8"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r>
              <a:rPr lang="en-US" altLang="zh-CN" sz="2400" kern="0">
                <a:latin typeface="+mj-lt"/>
                <a:ea typeface="+mj-ea"/>
                <a:cs typeface="+mj-cs"/>
              </a:rPr>
              <a:t>-</a:t>
            </a:r>
            <a:r>
              <a:rPr lang="zh-CN" altLang="en-US" sz="2400" kern="0">
                <a:latin typeface="+mj-lt"/>
                <a:ea typeface="+mj-ea"/>
                <a:cs typeface="+mj-cs"/>
              </a:rPr>
              <a:t>防护面罩</a:t>
            </a:r>
            <a:endParaRPr lang="zh-CN" altLang="en-US" sz="2400" b="0" kern="0">
              <a:solidFill>
                <a:srgbClr val="990000"/>
              </a:solidFill>
              <a:latin typeface="+mj-lt"/>
              <a:ea typeface="+mj-ea"/>
              <a:cs typeface="+mj-cs"/>
            </a:endParaRPr>
          </a:p>
        </p:txBody>
      </p:sp>
      <p:sp>
        <p:nvSpPr>
          <p:cNvPr id="10" name="矩形 9"/>
          <p:cNvSpPr/>
          <p:nvPr/>
        </p:nvSpPr>
        <p:spPr>
          <a:xfrm>
            <a:off x="3654433" y="3600450"/>
            <a:ext cx="3726664" cy="1938992"/>
          </a:xfrm>
          <a:prstGeom prst="rect">
            <a:avLst/>
          </a:prstGeom>
          <a:scene3d>
            <a:camera prst="orthographicFront">
              <a:rot lat="0" lon="0" rev="0"/>
            </a:camera>
            <a:lightRig rig="threePt" dir="t"/>
          </a:scene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fontAlgn="auto">
              <a:spcBef>
                <a:spcPct val="50000"/>
              </a:spcBef>
              <a:spcAft>
                <a:spcPct val="0"/>
              </a:spcAft>
              <a:defRPr/>
            </a:pPr>
            <a:r>
              <a:rPr lang="zh-CN" altLang="en-US" sz="1600">
                <a:latin typeface="微软雅黑" panose="020b0503020204020204" pitchFamily="34" charset="-122"/>
                <a:ea typeface="微软雅黑" panose="020b0503020204020204" pitchFamily="34" charset="-122"/>
                <a:sym typeface="Wingdings" pitchFamily="2" charset="2"/>
              </a:rPr>
              <a:t>（</a:t>
            </a:r>
            <a:r>
              <a:rPr lang="en-US" altLang="zh-CN" sz="1600">
                <a:latin typeface="微软雅黑" panose="020b0503020204020204" pitchFamily="34" charset="-122"/>
                <a:ea typeface="微软雅黑" panose="020b0503020204020204" pitchFamily="34" charset="-122"/>
                <a:sym typeface="Wingdings" pitchFamily="2" charset="2"/>
              </a:rPr>
              <a:t>1</a:t>
            </a:r>
            <a:r>
              <a:rPr lang="zh-CN" altLang="en-US" sz="1600">
                <a:latin typeface="微软雅黑" panose="020b0503020204020204" pitchFamily="34" charset="-122"/>
                <a:ea typeface="微软雅黑" panose="020b0503020204020204" pitchFamily="34" charset="-122"/>
                <a:sym typeface="Wingdings" pitchFamily="2" charset="2"/>
              </a:rPr>
              <a:t>）</a:t>
            </a:r>
            <a:r>
              <a:rPr lang="zh-CN" altLang="en-US" sz="1600">
                <a:latin typeface="微软雅黑" panose="020b0503020204020204" pitchFamily="34" charset="-122"/>
                <a:ea typeface="微软雅黑" panose="020b0503020204020204" pitchFamily="34" charset="-122"/>
              </a:rPr>
              <a:t>防止异物进入眼睛</a:t>
            </a:r>
          </a:p>
          <a:p>
            <a:pPr algn="l" fontAlgn="auto">
              <a:spcBef>
                <a:spcPct val="50000"/>
              </a:spcBef>
              <a:spcAft>
                <a:spcPct val="0"/>
              </a:spcAft>
              <a:defRPr/>
            </a:pPr>
            <a:r>
              <a:rPr lang="zh-CN" altLang="en-US" sz="1600">
                <a:latin typeface="微软雅黑" panose="020b0503020204020204" pitchFamily="34" charset="-122"/>
                <a:ea typeface="微软雅黑" panose="020b0503020204020204" pitchFamily="34" charset="-122"/>
                <a:sym typeface="Wingdings" pitchFamily="2" charset="2"/>
              </a:rPr>
              <a:t>（</a:t>
            </a:r>
            <a:r>
              <a:rPr lang="en-US" altLang="zh-CN" sz="1600">
                <a:latin typeface="微软雅黑" panose="020b0503020204020204" pitchFamily="34" charset="-122"/>
                <a:ea typeface="微软雅黑" panose="020b0503020204020204" pitchFamily="34" charset="-122"/>
                <a:sym typeface="Wingdings" pitchFamily="2" charset="2"/>
              </a:rPr>
              <a:t>2</a:t>
            </a:r>
            <a:r>
              <a:rPr lang="zh-CN" altLang="en-US" sz="1600">
                <a:latin typeface="微软雅黑" panose="020b0503020204020204" pitchFamily="34" charset="-122"/>
                <a:ea typeface="微软雅黑" panose="020b0503020204020204" pitchFamily="34" charset="-122"/>
                <a:sym typeface="Wingdings" pitchFamily="2" charset="2"/>
              </a:rPr>
              <a:t>）</a:t>
            </a:r>
            <a:r>
              <a:rPr lang="zh-CN" altLang="en-US" sz="1600">
                <a:latin typeface="微软雅黑" panose="020b0503020204020204" pitchFamily="34" charset="-122"/>
                <a:ea typeface="微软雅黑" panose="020b0503020204020204" pitchFamily="34" charset="-122"/>
              </a:rPr>
              <a:t>防止化学性物品的伤害</a:t>
            </a:r>
          </a:p>
          <a:p>
            <a:pPr algn="l" fontAlgn="auto">
              <a:spcBef>
                <a:spcPct val="50000"/>
              </a:spcBef>
              <a:spcAft>
                <a:spcPct val="0"/>
              </a:spcAft>
              <a:defRPr/>
            </a:pPr>
            <a:r>
              <a:rPr lang="zh-CN" altLang="en-US" sz="1600">
                <a:latin typeface="微软雅黑" panose="020b0503020204020204" pitchFamily="34" charset="-122"/>
                <a:ea typeface="微软雅黑" panose="020b0503020204020204" pitchFamily="34" charset="-122"/>
                <a:sym typeface="Wingdings" pitchFamily="2" charset="2"/>
              </a:rPr>
              <a:t>（</a:t>
            </a:r>
            <a:r>
              <a:rPr lang="en-US" altLang="zh-CN" sz="1600">
                <a:latin typeface="微软雅黑" panose="020b0503020204020204" pitchFamily="34" charset="-122"/>
                <a:ea typeface="微软雅黑" panose="020b0503020204020204" pitchFamily="34" charset="-122"/>
                <a:sym typeface="Wingdings" pitchFamily="2" charset="2"/>
              </a:rPr>
              <a:t>3</a:t>
            </a:r>
            <a:r>
              <a:rPr lang="zh-CN" altLang="en-US" sz="1600">
                <a:latin typeface="微软雅黑" panose="020b0503020204020204" pitchFamily="34" charset="-122"/>
                <a:ea typeface="微软雅黑" panose="020b0503020204020204" pitchFamily="34" charset="-122"/>
                <a:sym typeface="Wingdings" pitchFamily="2" charset="2"/>
              </a:rPr>
              <a:t>）</a:t>
            </a:r>
            <a:r>
              <a:rPr lang="zh-CN" altLang="en-US" sz="1600">
                <a:latin typeface="微软雅黑" panose="020b0503020204020204" pitchFamily="34" charset="-122"/>
                <a:ea typeface="微软雅黑" panose="020b0503020204020204" pitchFamily="34" charset="-122"/>
              </a:rPr>
              <a:t>防止强光、紫外线和红外线的伤害</a:t>
            </a:r>
            <a:endParaRPr lang="en-US" altLang="zh-CN" sz="1600">
              <a:latin typeface="微软雅黑" panose="020b0503020204020204" pitchFamily="34" charset="-122"/>
              <a:ea typeface="微软雅黑" panose="020b0503020204020204" pitchFamily="34" charset="-122"/>
            </a:endParaRPr>
          </a:p>
          <a:p>
            <a:pPr algn="l" fontAlgn="auto">
              <a:spcBef>
                <a:spcPct val="50000"/>
              </a:spcBef>
              <a:spcAft>
                <a:spcPct val="0"/>
              </a:spcAft>
              <a:defRPr/>
            </a:pPr>
            <a:r>
              <a:rPr lang="zh-CN" altLang="en-US" sz="1600">
                <a:latin typeface="微软雅黑" panose="020b0503020204020204" pitchFamily="34" charset="-122"/>
                <a:ea typeface="微软雅黑" panose="020b0503020204020204" pitchFamily="34" charset="-122"/>
                <a:sym typeface="Wingdings" pitchFamily="2" charset="2"/>
              </a:rPr>
              <a:t>（</a:t>
            </a:r>
            <a:r>
              <a:rPr lang="en-US" altLang="zh-CN" sz="1600">
                <a:latin typeface="微软雅黑" panose="020b0503020204020204" pitchFamily="34" charset="-122"/>
                <a:ea typeface="微软雅黑" panose="020b0503020204020204" pitchFamily="34" charset="-122"/>
                <a:sym typeface="Wingdings" pitchFamily="2" charset="2"/>
              </a:rPr>
              <a:t>4</a:t>
            </a:r>
            <a:r>
              <a:rPr lang="zh-CN" altLang="en-US" sz="1600">
                <a:latin typeface="微软雅黑" panose="020b0503020204020204" pitchFamily="34" charset="-122"/>
                <a:ea typeface="微软雅黑" panose="020b0503020204020204" pitchFamily="34" charset="-122"/>
                <a:sym typeface="Wingdings" pitchFamily="2" charset="2"/>
              </a:rPr>
              <a:t>）</a:t>
            </a:r>
            <a:r>
              <a:rPr lang="zh-CN" altLang="en-US" sz="1600">
                <a:latin typeface="微软雅黑" panose="020b0503020204020204" pitchFamily="34" charset="-122"/>
                <a:ea typeface="微软雅黑" panose="020b0503020204020204" pitchFamily="34" charset="-122"/>
              </a:rPr>
              <a:t>防止微波、激光和电离辐射的伤害</a:t>
            </a:r>
            <a:endParaRPr lang="zh-CN" altLang="en-US" sz="1600"/>
          </a:p>
        </p:txBody>
      </p:sp>
      <p:sp>
        <p:nvSpPr>
          <p:cNvPr id="27657" name="矩形 11"/>
          <p:cNvSpPr>
            <a:spLocks noChangeArrowheads="1"/>
          </p:cNvSpPr>
          <p:nvPr/>
        </p:nvSpPr>
        <p:spPr bwMode="auto">
          <a:xfrm>
            <a:off x="3094038" y="2957513"/>
            <a:ext cx="2508250" cy="400050"/>
          </a:xfrm>
          <a:prstGeom prst="rect">
            <a:avLst/>
          </a:prstGeom>
          <a:noFill/>
          <a:ln w="9525">
            <a:noFill/>
            <a:miter lim="800000"/>
          </a:ln>
        </p:spPr>
        <p:txBody>
          <a:bodyPr wrap="none">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000">
                <a:solidFill>
                  <a:srgbClr val="0000FF"/>
                </a:solidFill>
                <a:latin typeface="黑体" pitchFamily="49" charset="-122"/>
                <a:ea typeface="黑体" pitchFamily="49" charset="-122"/>
              </a:rPr>
              <a:t>防护眼镜和防护面罩</a:t>
            </a:r>
            <a:endParaRPr lang="zh-CN" altLang="en-US" sz="2000">
              <a:solidFill>
                <a:srgbClr val="0000FF"/>
              </a:solidFill>
            </a:endParaRPr>
          </a:p>
        </p:txBody>
      </p:sp>
      <p:sp>
        <p:nvSpPr>
          <p:cNvPr id="13" name="矩形 12"/>
          <p:cNvSpPr/>
          <p:nvPr/>
        </p:nvSpPr>
        <p:spPr>
          <a:xfrm>
            <a:off x="2665413" y="5600700"/>
            <a:ext cx="5287962" cy="307975"/>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a:defRPr/>
            </a:pPr>
            <a:r>
              <a:rPr lang="zh-CN" altLang="en-US" sz="1400">
                <a:solidFill>
                  <a:srgbClr val="00B050"/>
                </a:solidFill>
                <a:latin typeface="+mn-ea"/>
              </a:rPr>
              <a:t>有电焊工护目镜、炉窑工护目镜和面罩、防微波和防碎屑眼睛等</a:t>
            </a:r>
            <a:endParaRPr lang="zh-CN" altLang="en-US" sz="1400">
              <a:solidFill>
                <a:srgbClr val="00B050"/>
              </a:solidFill>
            </a:endParaRPr>
          </a:p>
        </p:txBody>
      </p:sp>
      <p:pic>
        <p:nvPicPr>
          <p:cNvPr id="27659" name="Picture 5" descr="PPE30C"/>
          <p:cNvPicPr>
            <a:picLocks noChangeAspect="1" noChangeArrowheads="1"/>
          </p:cNvPicPr>
          <p:nvPr/>
        </p:nvPicPr>
        <p:blipFill>
          <a:blip r:embed="rId4"/>
          <a:stretch>
            <a:fillRect/>
          </a:stretch>
        </p:blipFill>
        <p:spPr bwMode="auto">
          <a:xfrm>
            <a:off x="1022350" y="1671638"/>
            <a:ext cx="1493838" cy="1714500"/>
          </a:xfrm>
          <a:prstGeom prst="rect">
            <a:avLst/>
          </a:prstGeom>
          <a:noFill/>
          <a:ln w="9525">
            <a:noFill/>
            <a:miter lim="800000"/>
          </a:ln>
        </p:spPr>
      </p:pic>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8674" name="标题 1"/>
          <p:cNvSpPr>
            <a:spLocks noGrp="1"/>
          </p:cNvSpPr>
          <p:nvPr>
            <p:ph type="title"/>
          </p:nvPr>
        </p:nvSpPr>
        <p:spPr/>
        <p:txBody>
          <a:bodyPr/>
          <a:lstStyle/>
          <a:p>
            <a:endParaRPr lang="zh-CN" altLang="en-US"/>
          </a:p>
        </p:txBody>
      </p:sp>
      <p:sp>
        <p:nvSpPr>
          <p:cNvPr id="28675" name="日期占位符 4"/>
          <p:cNvSpPr>
            <a:spLocks noGrp="1"/>
          </p:cNvSpPr>
          <p:nvPr>
            <p:ph type="dt" sz="quarter" idx="10"/>
          </p:nvPr>
        </p:nvSpPr>
        <p:spPr>
          <a:noFill/>
        </p:spPr>
        <p:txBody>
          <a:bodyPr/>
          <a:lstStyle/>
          <a:p>
            <a:fld id="{E5438AEE-A603-44FB-A6AC-C97364B9DEF1}" type="slidenum">
              <a:rPr lang="de-DE" altLang="en-US" smtClean="0"/>
              <a:t>24</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7"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r>
              <a:rPr lang="en-US" altLang="zh-CN" sz="2400" kern="0">
                <a:latin typeface="+mj-lt"/>
                <a:ea typeface="+mj-ea"/>
                <a:cs typeface="+mj-cs"/>
              </a:rPr>
              <a:t>-</a:t>
            </a:r>
            <a:r>
              <a:rPr lang="zh-CN" altLang="en-US" sz="2400" kern="0">
                <a:latin typeface="+mj-lt"/>
                <a:ea typeface="+mj-ea"/>
                <a:cs typeface="+mj-cs"/>
              </a:rPr>
              <a:t>防护鞋</a:t>
            </a:r>
            <a:endParaRPr lang="zh-CN" altLang="en-US" sz="2400" b="0" kern="0">
              <a:solidFill>
                <a:srgbClr val="990000"/>
              </a:solidFill>
              <a:latin typeface="+mj-lt"/>
              <a:ea typeface="+mj-ea"/>
              <a:cs typeface="+mj-cs"/>
            </a:endParaRPr>
          </a:p>
        </p:txBody>
      </p:sp>
      <p:sp>
        <p:nvSpPr>
          <p:cNvPr id="28679" name="矩形 2"/>
          <p:cNvSpPr>
            <a:spLocks noChangeArrowheads="1"/>
          </p:cNvSpPr>
          <p:nvPr/>
        </p:nvSpPr>
        <p:spPr bwMode="auto">
          <a:xfrm>
            <a:off x="744538" y="1420813"/>
            <a:ext cx="1573212" cy="646112"/>
          </a:xfrm>
          <a:prstGeom prst="rect">
            <a:avLst/>
          </a:prstGeom>
          <a:noFill/>
          <a:ln w="9525">
            <a:noFill/>
            <a:miter lim="800000"/>
          </a:ln>
        </p:spPr>
        <p:txBody>
          <a:bodyPr wrap="none">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3600">
                <a:latin typeface="黑体" pitchFamily="49" charset="-122"/>
                <a:ea typeface="黑体" pitchFamily="49" charset="-122"/>
              </a:rPr>
              <a:t>防护鞋</a:t>
            </a:r>
          </a:p>
        </p:txBody>
      </p:sp>
      <p:pic>
        <p:nvPicPr>
          <p:cNvPr id="28680" name="Picture 15"/>
          <p:cNvPicPr>
            <a:picLocks noChangeAspect="1" noChangeArrowheads="1"/>
          </p:cNvPicPr>
          <p:nvPr/>
        </p:nvPicPr>
        <p:blipFill>
          <a:blip r:embed="rId3"/>
          <a:stretch>
            <a:fillRect/>
          </a:stretch>
        </p:blipFill>
        <p:spPr bwMode="auto">
          <a:xfrm>
            <a:off x="960438" y="2357438"/>
            <a:ext cx="2428875" cy="1712912"/>
          </a:xfrm>
          <a:prstGeom prst="rect">
            <a:avLst/>
          </a:prstGeom>
          <a:noFill/>
          <a:ln w="9525" algn="ctr">
            <a:noFill/>
            <a:miter lim="800000"/>
          </a:ln>
        </p:spPr>
      </p:pic>
      <p:pic>
        <p:nvPicPr>
          <p:cNvPr id="28681" name="Picture 15" descr="PSB"/>
          <p:cNvPicPr>
            <a:picLocks noChangeAspect="1" noChangeArrowheads="1"/>
          </p:cNvPicPr>
          <p:nvPr/>
        </p:nvPicPr>
        <p:blipFill>
          <a:blip r:embed="rId4"/>
          <a:stretch>
            <a:fillRect/>
          </a:stretch>
        </p:blipFill>
        <p:spPr bwMode="auto">
          <a:xfrm>
            <a:off x="384175" y="4302125"/>
            <a:ext cx="1512888" cy="782638"/>
          </a:xfrm>
          <a:prstGeom prst="rect">
            <a:avLst/>
          </a:prstGeom>
          <a:noFill/>
          <a:ln w="9525">
            <a:noFill/>
            <a:miter lim="800000"/>
          </a:ln>
        </p:spPr>
      </p:pic>
      <p:pic>
        <p:nvPicPr>
          <p:cNvPr id="28682" name="Picture 17" descr="stan-ce-en345-1"/>
          <p:cNvPicPr>
            <a:picLocks noChangeAspect="1" noChangeArrowheads="1"/>
          </p:cNvPicPr>
          <p:nvPr/>
        </p:nvPicPr>
        <p:blipFill>
          <a:blip r:embed="rId5"/>
          <a:stretch>
            <a:fillRect/>
          </a:stretch>
        </p:blipFill>
        <p:spPr bwMode="auto">
          <a:xfrm>
            <a:off x="3048000" y="4445000"/>
            <a:ext cx="576263" cy="557213"/>
          </a:xfrm>
          <a:prstGeom prst="rect">
            <a:avLst/>
          </a:prstGeom>
          <a:noFill/>
          <a:ln w="9525">
            <a:noFill/>
            <a:miter lim="800000"/>
          </a:ln>
        </p:spPr>
      </p:pic>
      <p:sp>
        <p:nvSpPr>
          <p:cNvPr id="28683" name="Rectangle 28"/>
          <p:cNvSpPr>
            <a:spLocks noChangeArrowheads="1"/>
          </p:cNvSpPr>
          <p:nvPr/>
        </p:nvSpPr>
        <p:spPr bwMode="auto">
          <a:xfrm>
            <a:off x="384175" y="5381625"/>
            <a:ext cx="1439863" cy="457200"/>
          </a:xfrm>
          <a:prstGeom prst="rect">
            <a:avLst/>
          </a:prstGeom>
          <a:noFill/>
          <a:ln w="9525">
            <a:noFill/>
            <a:miter lim="800000"/>
          </a:ln>
        </p:spPr>
        <p:txBody>
          <a:bodyPr lIns="90000" tIns="46038" rIns="90000" bIns="46038" anchor="b">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400">
                <a:latin typeface="Calibri" pitchFamily="34" charset="0"/>
              </a:rPr>
              <a:t>美国标准</a:t>
            </a:r>
            <a:endParaRPr lang="zh-CN" altLang="en-US" sz="3200">
              <a:latin typeface="Calibri" pitchFamily="34" charset="0"/>
            </a:endParaRPr>
          </a:p>
        </p:txBody>
      </p:sp>
      <p:sp>
        <p:nvSpPr>
          <p:cNvPr id="28684" name="Rectangle 26"/>
          <p:cNvSpPr>
            <a:spLocks noChangeArrowheads="1"/>
          </p:cNvSpPr>
          <p:nvPr/>
        </p:nvSpPr>
        <p:spPr bwMode="auto">
          <a:xfrm>
            <a:off x="2616200" y="5237163"/>
            <a:ext cx="1439863" cy="641350"/>
          </a:xfrm>
          <a:prstGeom prst="rect">
            <a:avLst/>
          </a:prstGeom>
          <a:noFill/>
          <a:ln w="9525">
            <a:noFill/>
            <a:miter lim="800000"/>
          </a:ln>
        </p:spPr>
        <p:txBody>
          <a:bodyPr lIns="90000" tIns="46038" rIns="90000" bIns="46038" anchor="b">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400">
                <a:latin typeface="Calibri" pitchFamily="34" charset="0"/>
              </a:rPr>
              <a:t>欧洲标准</a:t>
            </a:r>
            <a:r>
              <a:rPr lang="zh-CN" altLang="en-US" sz="3600">
                <a:solidFill>
                  <a:srgbClr val="FFCC00"/>
                </a:solidFill>
                <a:latin typeface="Calibri" pitchFamily="34" charset="0"/>
              </a:rPr>
              <a:t> </a:t>
            </a:r>
            <a:endParaRPr lang="zh-CN" altLang="en-US" sz="3200">
              <a:solidFill>
                <a:srgbClr val="FFCC00"/>
              </a:solidFill>
              <a:latin typeface="Calibri" pitchFamily="34" charset="0"/>
            </a:endParaRPr>
          </a:p>
        </p:txBody>
      </p:sp>
      <p:pic>
        <p:nvPicPr>
          <p:cNvPr id="28685" name="Picture 8" descr="icon_01"/>
          <p:cNvPicPr>
            <a:picLocks noChangeAspect="1" noChangeArrowheads="1"/>
          </p:cNvPicPr>
          <p:nvPr/>
        </p:nvPicPr>
        <p:blipFill>
          <a:blip r:embed="rId6"/>
          <a:stretch>
            <a:fillRect/>
          </a:stretch>
        </p:blipFill>
        <p:spPr bwMode="auto">
          <a:xfrm>
            <a:off x="5210175" y="1924050"/>
            <a:ext cx="504825" cy="417513"/>
          </a:xfrm>
          <a:prstGeom prst="rect">
            <a:avLst/>
          </a:prstGeom>
          <a:noFill/>
          <a:ln w="9525">
            <a:noFill/>
            <a:miter lim="800000"/>
          </a:ln>
        </p:spPr>
      </p:pic>
      <p:pic>
        <p:nvPicPr>
          <p:cNvPr id="28686" name="Picture 9" descr="icon_02"/>
          <p:cNvPicPr>
            <a:picLocks noChangeAspect="1" noChangeArrowheads="1"/>
          </p:cNvPicPr>
          <p:nvPr/>
        </p:nvPicPr>
        <p:blipFill>
          <a:blip r:embed="rId7"/>
          <a:stretch>
            <a:fillRect/>
          </a:stretch>
        </p:blipFill>
        <p:spPr bwMode="auto">
          <a:xfrm>
            <a:off x="5210175" y="3365500"/>
            <a:ext cx="504825" cy="417513"/>
          </a:xfrm>
          <a:prstGeom prst="rect">
            <a:avLst/>
          </a:prstGeom>
          <a:noFill/>
          <a:ln w="9525">
            <a:noFill/>
            <a:miter lim="800000"/>
          </a:ln>
        </p:spPr>
      </p:pic>
      <p:pic>
        <p:nvPicPr>
          <p:cNvPr id="28687" name="Picture 10" descr="icon_06"/>
          <p:cNvPicPr>
            <a:picLocks noChangeAspect="1" noChangeArrowheads="1"/>
          </p:cNvPicPr>
          <p:nvPr/>
        </p:nvPicPr>
        <p:blipFill>
          <a:blip r:embed="rId8"/>
          <a:stretch>
            <a:fillRect/>
          </a:stretch>
        </p:blipFill>
        <p:spPr bwMode="auto">
          <a:xfrm>
            <a:off x="5210175" y="2716213"/>
            <a:ext cx="498475" cy="412750"/>
          </a:xfrm>
          <a:prstGeom prst="rect">
            <a:avLst/>
          </a:prstGeom>
          <a:noFill/>
          <a:ln w="9525">
            <a:noFill/>
            <a:miter lim="800000"/>
          </a:ln>
        </p:spPr>
      </p:pic>
      <p:pic>
        <p:nvPicPr>
          <p:cNvPr id="28688" name="Picture 12" descr="icon_08"/>
          <p:cNvPicPr>
            <a:picLocks noChangeAspect="1" noChangeArrowheads="1"/>
          </p:cNvPicPr>
          <p:nvPr/>
        </p:nvPicPr>
        <p:blipFill>
          <a:blip r:embed="rId9"/>
          <a:stretch>
            <a:fillRect/>
          </a:stretch>
        </p:blipFill>
        <p:spPr bwMode="auto">
          <a:xfrm>
            <a:off x="5210175" y="4084638"/>
            <a:ext cx="498475" cy="412750"/>
          </a:xfrm>
          <a:prstGeom prst="rect">
            <a:avLst/>
          </a:prstGeom>
          <a:noFill/>
          <a:ln w="9525">
            <a:noFill/>
            <a:miter lim="800000"/>
          </a:ln>
        </p:spPr>
      </p:pic>
      <p:pic>
        <p:nvPicPr>
          <p:cNvPr id="28689" name="Picture 13" descr="icon_10"/>
          <p:cNvPicPr>
            <a:picLocks noChangeAspect="1" noChangeArrowheads="1"/>
          </p:cNvPicPr>
          <p:nvPr/>
        </p:nvPicPr>
        <p:blipFill>
          <a:blip r:embed="rId10"/>
          <a:stretch>
            <a:fillRect/>
          </a:stretch>
        </p:blipFill>
        <p:spPr bwMode="auto">
          <a:xfrm>
            <a:off x="5210175" y="4805363"/>
            <a:ext cx="503238" cy="415925"/>
          </a:xfrm>
          <a:prstGeom prst="rect">
            <a:avLst/>
          </a:prstGeom>
          <a:noFill/>
          <a:ln w="9525">
            <a:noFill/>
            <a:miter lim="800000"/>
          </a:ln>
        </p:spPr>
      </p:pic>
      <p:pic>
        <p:nvPicPr>
          <p:cNvPr id="28690" name="Picture 18" descr="icon_07"/>
          <p:cNvPicPr>
            <a:picLocks noChangeAspect="1" noChangeArrowheads="1"/>
          </p:cNvPicPr>
          <p:nvPr/>
        </p:nvPicPr>
        <p:blipFill>
          <a:blip r:embed="rId11"/>
          <a:stretch>
            <a:fillRect/>
          </a:stretch>
        </p:blipFill>
        <p:spPr bwMode="auto">
          <a:xfrm>
            <a:off x="5210175" y="5611813"/>
            <a:ext cx="504825" cy="417512"/>
          </a:xfrm>
          <a:prstGeom prst="rect">
            <a:avLst/>
          </a:prstGeom>
          <a:noFill/>
          <a:ln w="9525">
            <a:noFill/>
            <a:miter lim="800000"/>
          </a:ln>
        </p:spPr>
      </p:pic>
      <p:sp>
        <p:nvSpPr>
          <p:cNvPr id="28691" name="Rectangle 20"/>
          <p:cNvSpPr>
            <a:spLocks noChangeArrowheads="1"/>
          </p:cNvSpPr>
          <p:nvPr/>
        </p:nvSpPr>
        <p:spPr bwMode="auto">
          <a:xfrm>
            <a:off x="6072188" y="1925638"/>
            <a:ext cx="1511300" cy="461962"/>
          </a:xfrm>
          <a:prstGeom prst="rect">
            <a:avLst/>
          </a:prstGeom>
          <a:noFill/>
          <a:ln w="9525">
            <a:noFill/>
            <a:miter lim="800000"/>
          </a:ln>
        </p:spPr>
        <p:txBody>
          <a:bodyPr lIns="90000" tIns="46038" rIns="90000" bIns="46038" anchor="b">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400">
                <a:latin typeface="微软雅黑" panose="020b0503020204020204" pitchFamily="34" charset="-122"/>
                <a:ea typeface="微软雅黑" panose="020b0503020204020204" pitchFamily="34" charset="-122"/>
              </a:rPr>
              <a:t>防静电鞋</a:t>
            </a:r>
            <a:endParaRPr lang="zh-CN" altLang="en-US" sz="2400">
              <a:solidFill>
                <a:srgbClr val="FFCC00"/>
              </a:solidFill>
              <a:latin typeface="微软雅黑" panose="020b0503020204020204" pitchFamily="34" charset="-122"/>
              <a:ea typeface="微软雅黑" panose="020b0503020204020204" pitchFamily="34" charset="-122"/>
            </a:endParaRPr>
          </a:p>
        </p:txBody>
      </p:sp>
      <p:sp>
        <p:nvSpPr>
          <p:cNvPr id="28692" name="Rectangle 21"/>
          <p:cNvSpPr>
            <a:spLocks noChangeArrowheads="1"/>
          </p:cNvSpPr>
          <p:nvPr/>
        </p:nvSpPr>
        <p:spPr bwMode="auto">
          <a:xfrm>
            <a:off x="6000750" y="3365500"/>
            <a:ext cx="2808288" cy="461963"/>
          </a:xfrm>
          <a:prstGeom prst="rect">
            <a:avLst/>
          </a:prstGeom>
          <a:noFill/>
          <a:ln w="9525">
            <a:noFill/>
            <a:miter lim="800000"/>
          </a:ln>
        </p:spPr>
        <p:txBody>
          <a:bodyPr lIns="90000" tIns="46038" rIns="90000" bIns="46038" anchor="b">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400">
                <a:latin typeface="微软雅黑" panose="020b0503020204020204" pitchFamily="34" charset="-122"/>
                <a:ea typeface="微软雅黑" panose="020b0503020204020204" pitchFamily="34" charset="-122"/>
              </a:rPr>
              <a:t>鞋底防油及耐酸</a:t>
            </a:r>
            <a:r>
              <a:rPr lang="en-US" altLang="zh-CN" sz="2400">
                <a:latin typeface="微软雅黑" panose="020b0503020204020204" pitchFamily="34" charset="-122"/>
                <a:ea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rPr>
              <a:t>碱 </a:t>
            </a:r>
          </a:p>
        </p:txBody>
      </p:sp>
      <p:sp>
        <p:nvSpPr>
          <p:cNvPr id="28693" name="Rectangle 22"/>
          <p:cNvSpPr>
            <a:spLocks noChangeArrowheads="1"/>
          </p:cNvSpPr>
          <p:nvPr/>
        </p:nvSpPr>
        <p:spPr bwMode="auto">
          <a:xfrm>
            <a:off x="6072188" y="4733925"/>
            <a:ext cx="1439862" cy="461963"/>
          </a:xfrm>
          <a:prstGeom prst="rect">
            <a:avLst/>
          </a:prstGeom>
          <a:noFill/>
          <a:ln w="9525">
            <a:noFill/>
            <a:miter lim="800000"/>
          </a:ln>
        </p:spPr>
        <p:txBody>
          <a:bodyPr lIns="90000" tIns="46038" rIns="90000" bIns="46038" anchor="b">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400">
                <a:latin typeface="微软雅黑" panose="020b0503020204020204" pitchFamily="34" charset="-122"/>
                <a:ea typeface="微软雅黑" panose="020b0503020204020204" pitchFamily="34" charset="-122"/>
              </a:rPr>
              <a:t>减震鞋底 </a:t>
            </a:r>
          </a:p>
        </p:txBody>
      </p:sp>
      <p:sp>
        <p:nvSpPr>
          <p:cNvPr id="28694" name="Rectangle 23"/>
          <p:cNvSpPr>
            <a:spLocks noChangeArrowheads="1"/>
          </p:cNvSpPr>
          <p:nvPr/>
        </p:nvSpPr>
        <p:spPr bwMode="auto">
          <a:xfrm>
            <a:off x="6000750" y="4013200"/>
            <a:ext cx="2087563" cy="461963"/>
          </a:xfrm>
          <a:prstGeom prst="rect">
            <a:avLst/>
          </a:prstGeom>
          <a:noFill/>
          <a:ln w="9525">
            <a:noFill/>
            <a:miter lim="800000"/>
          </a:ln>
        </p:spPr>
        <p:txBody>
          <a:bodyPr lIns="90000" tIns="46038" rIns="90000" bIns="46038" anchor="b">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400">
                <a:latin typeface="微软雅黑" panose="020b0503020204020204" pitchFamily="34" charset="-122"/>
                <a:ea typeface="微软雅黑" panose="020b0503020204020204" pitchFamily="34" charset="-122"/>
              </a:rPr>
              <a:t>防刺穿钢底板 </a:t>
            </a:r>
          </a:p>
        </p:txBody>
      </p:sp>
      <p:sp>
        <p:nvSpPr>
          <p:cNvPr id="28695" name="Rectangle 24"/>
          <p:cNvSpPr>
            <a:spLocks noChangeArrowheads="1"/>
          </p:cNvSpPr>
          <p:nvPr/>
        </p:nvSpPr>
        <p:spPr bwMode="auto">
          <a:xfrm>
            <a:off x="6000750" y="2717800"/>
            <a:ext cx="2524125" cy="461963"/>
          </a:xfrm>
          <a:prstGeom prst="rect">
            <a:avLst/>
          </a:prstGeom>
          <a:noFill/>
          <a:ln w="9525">
            <a:noFill/>
            <a:miter lim="800000"/>
          </a:ln>
        </p:spPr>
        <p:txBody>
          <a:bodyPr lIns="90000" tIns="46038" rIns="90000" bIns="46038" anchor="b">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400">
                <a:latin typeface="微软雅黑" panose="020b0503020204020204" pitchFamily="34" charset="-122"/>
                <a:ea typeface="微软雅黑" panose="020b0503020204020204" pitchFamily="34" charset="-122"/>
              </a:rPr>
              <a:t>钢包头（</a:t>
            </a:r>
            <a:r>
              <a:rPr lang="en-US" altLang="zh-CN" sz="2400">
                <a:latin typeface="微软雅黑" panose="020b0503020204020204" pitchFamily="34" charset="-122"/>
                <a:ea typeface="微软雅黑" panose="020b0503020204020204" pitchFamily="34" charset="-122"/>
              </a:rPr>
              <a:t>200J</a:t>
            </a:r>
            <a:r>
              <a:rPr lang="zh-CN" altLang="en-US" sz="2400">
                <a:latin typeface="微软雅黑" panose="020b0503020204020204" pitchFamily="34" charset="-122"/>
                <a:ea typeface="微软雅黑" panose="020b0503020204020204" pitchFamily="34" charset="-122"/>
              </a:rPr>
              <a:t>） </a:t>
            </a:r>
          </a:p>
        </p:txBody>
      </p:sp>
      <p:sp>
        <p:nvSpPr>
          <p:cNvPr id="28696" name="Rectangle 25"/>
          <p:cNvSpPr>
            <a:spLocks noChangeArrowheads="1"/>
          </p:cNvSpPr>
          <p:nvPr/>
        </p:nvSpPr>
        <p:spPr bwMode="auto">
          <a:xfrm>
            <a:off x="6073775" y="5381625"/>
            <a:ext cx="1439863" cy="641350"/>
          </a:xfrm>
          <a:prstGeom prst="rect">
            <a:avLst/>
          </a:prstGeom>
          <a:noFill/>
          <a:ln w="9525">
            <a:noFill/>
            <a:miter lim="800000"/>
          </a:ln>
        </p:spPr>
        <p:txBody>
          <a:bodyPr lIns="90000" tIns="46038" rIns="90000" bIns="46038" anchor="b">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2400">
                <a:latin typeface="微软雅黑" panose="020b0503020204020204" pitchFamily="34" charset="-122"/>
                <a:ea typeface="微软雅黑" panose="020b0503020204020204" pitchFamily="34" charset="-122"/>
              </a:rPr>
              <a:t>防滑鞋底</a:t>
            </a:r>
            <a:r>
              <a:rPr lang="zh-CN" altLang="en-US" sz="3600">
                <a:solidFill>
                  <a:srgbClr val="FFCC00"/>
                </a:solidFill>
                <a:latin typeface="Calibri" pitchFamily="34" charset="0"/>
              </a:rPr>
              <a:t> </a:t>
            </a: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698" name="标题 1"/>
          <p:cNvSpPr>
            <a:spLocks noGrp="1"/>
          </p:cNvSpPr>
          <p:nvPr>
            <p:ph type="title"/>
          </p:nvPr>
        </p:nvSpPr>
        <p:spPr/>
        <p:txBody>
          <a:bodyPr/>
          <a:lstStyle/>
          <a:p>
            <a:endParaRPr lang="zh-CN" altLang="en-US"/>
          </a:p>
        </p:txBody>
      </p:sp>
      <p:sp>
        <p:nvSpPr>
          <p:cNvPr id="29699" name="日期占位符 4"/>
          <p:cNvSpPr>
            <a:spLocks noGrp="1"/>
          </p:cNvSpPr>
          <p:nvPr>
            <p:ph type="dt" sz="quarter" idx="10"/>
          </p:nvPr>
        </p:nvSpPr>
        <p:spPr>
          <a:noFill/>
        </p:spPr>
        <p:txBody>
          <a:bodyPr/>
          <a:lstStyle/>
          <a:p>
            <a:fld id="{052D5B6C-27EE-44D2-B248-17BA1E47F6F4}" type="slidenum">
              <a:rPr lang="de-DE" altLang="en-US" smtClean="0"/>
              <a:t>25</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7"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r>
              <a:rPr lang="en-US" altLang="zh-CN" sz="2400" kern="0">
                <a:latin typeface="+mj-lt"/>
                <a:ea typeface="+mj-ea"/>
                <a:cs typeface="+mj-cs"/>
              </a:rPr>
              <a:t>-</a:t>
            </a:r>
            <a:r>
              <a:rPr lang="zh-CN" altLang="en-US" sz="2400" kern="0">
                <a:latin typeface="+mj-lt"/>
                <a:ea typeface="+mj-ea"/>
                <a:cs typeface="+mj-cs"/>
              </a:rPr>
              <a:t>防护鞋</a:t>
            </a:r>
            <a:endParaRPr lang="zh-CN" altLang="en-US" sz="2400" b="0" kern="0">
              <a:solidFill>
                <a:srgbClr val="990000"/>
              </a:solidFill>
              <a:latin typeface="+mj-lt"/>
              <a:ea typeface="+mj-ea"/>
              <a:cs typeface="+mj-cs"/>
            </a:endParaRPr>
          </a:p>
        </p:txBody>
      </p:sp>
      <p:sp>
        <p:nvSpPr>
          <p:cNvPr id="29703" name="Freeform 11"/>
          <p:cNvSpPr/>
          <p:nvPr/>
        </p:nvSpPr>
        <p:spPr bwMode="auto">
          <a:xfrm rot="5400000">
            <a:off x="3309144" y="2099469"/>
            <a:ext cx="2714625" cy="4002087"/>
          </a:xfrm>
          <a:custGeom>
            <a:gdLst>
              <a:gd name="T0" fmla="*/ 0 w 873"/>
              <a:gd name="T1" fmla="*/ 0 h 895"/>
              <a:gd name="T2" fmla="*/ 0 w 873"/>
              <a:gd name="T3" fmla="*/ 2147483647 h 895"/>
              <a:gd name="T4" fmla="*/ 2147483647 w 873"/>
              <a:gd name="T5" fmla="*/ 2147483647 h 895"/>
              <a:gd name="T6" fmla="*/ 0 60000 65536"/>
              <a:gd name="T7" fmla="*/ 0 60000 65536"/>
              <a:gd name="T8" fmla="*/ 0 60000 65536"/>
              <a:gd name="T9" fmla="*/ 0 w 873"/>
              <a:gd name="T10" fmla="*/ 0 h 895"/>
              <a:gd name="T11" fmla="*/ 873 w 873"/>
              <a:gd name="T12" fmla="*/ 895 h 895"/>
            </a:gdLst>
            <a:cxnLst>
              <a:cxn ang="T6">
                <a:pos x="T0" y="T1"/>
              </a:cxn>
              <a:cxn ang="T7">
                <a:pos x="T2" y="T3"/>
              </a:cxn>
              <a:cxn ang="T8">
                <a:pos x="T4" y="T5"/>
              </a:cxn>
            </a:cxnLst>
            <a:rect l="T9" t="T10" r="T11" b="T12"/>
            <a:pathLst>
              <a:path w="873" h="895">
                <a:moveTo>
                  <a:pt x="0" y="0"/>
                </a:moveTo>
                <a:lnTo>
                  <a:pt x="0" y="895"/>
                </a:lnTo>
                <a:lnTo>
                  <a:pt x="873" y="895"/>
                </a:lnTo>
              </a:path>
            </a:pathLst>
          </a:custGeom>
          <a:noFill/>
          <a:ln w="22225">
            <a:solidFill>
              <a:srgbClr val="00B0F0"/>
            </a:solidFill>
            <a:miter lim="800000"/>
          </a:ln>
        </p:spPr>
        <p:txBody>
          <a:bodyPr rot="10800000" vert="eaVert" wrap="none" lIns="0" tIns="0" rIns="0" bIns="0"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endParaRPr lang="zh-CN" altLang="en-US" sz="1200">
              <a:latin typeface="黑体" pitchFamily="49" charset="-122"/>
              <a:ea typeface="黑体" pitchFamily="49" charset="-122"/>
            </a:endParaRPr>
          </a:p>
        </p:txBody>
      </p:sp>
      <p:sp>
        <p:nvSpPr>
          <p:cNvPr id="10" name="AutoShape 3"/>
          <p:cNvSpPr>
            <a:spLocks noChangeArrowheads="1"/>
          </p:cNvSpPr>
          <p:nvPr/>
        </p:nvSpPr>
        <p:spPr bwMode="auto">
          <a:xfrm>
            <a:off x="1380305" y="1885938"/>
            <a:ext cx="2357454" cy="637714"/>
          </a:xfrm>
          <a:prstGeom prst="roundRect">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1451743" y="2028814"/>
            <a:ext cx="2087940" cy="374571"/>
          </a:xfrm>
          <a:prstGeom prst="round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buClr>
                <a:schemeClr val="hlink"/>
              </a:buClr>
              <a:defRPr/>
            </a:pPr>
            <a:r>
              <a:rPr lang="zh-CN" altLang="en-US" sz="160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防护鞋的作用</a:t>
            </a:r>
          </a:p>
        </p:txBody>
      </p:sp>
      <p:sp>
        <p:nvSpPr>
          <p:cNvPr id="29706" name="TextBox 32"/>
          <p:cNvSpPr txBox="1">
            <a:spLocks noChangeArrowheads="1"/>
          </p:cNvSpPr>
          <p:nvPr/>
        </p:nvSpPr>
        <p:spPr bwMode="auto">
          <a:xfrm>
            <a:off x="2776538" y="2970213"/>
            <a:ext cx="3676650" cy="2586037"/>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just">
              <a:spcBef>
                <a:spcPct val="50000"/>
              </a:spcBef>
            </a:pPr>
            <a:r>
              <a:rPr lang="en-US" altLang="zh-CN" sz="1800">
                <a:latin typeface="微软雅黑" panose="020b0503020204020204" pitchFamily="34" charset="-122"/>
                <a:ea typeface="微软雅黑" panose="020b0503020204020204" pitchFamily="34" charset="-122"/>
                <a:sym typeface="Wingdings" pitchFamily="2" charset="2"/>
              </a:rPr>
              <a:t>(1) </a:t>
            </a:r>
            <a:r>
              <a:rPr lang="zh-CN" altLang="en-US" sz="1800">
                <a:latin typeface="微软雅黑" panose="020b0503020204020204" pitchFamily="34" charset="-122"/>
                <a:ea typeface="微软雅黑" panose="020b0503020204020204" pitchFamily="34" charset="-122"/>
                <a:sym typeface="Wingdings" pitchFamily="2" charset="2"/>
              </a:rPr>
              <a:t>防止物体砸伤或剌割伤害。</a:t>
            </a:r>
          </a:p>
          <a:p>
            <a:pPr algn="just">
              <a:spcBef>
                <a:spcPct val="50000"/>
              </a:spcBef>
            </a:pPr>
            <a:r>
              <a:rPr lang="en-US" altLang="zh-CN" sz="1800">
                <a:latin typeface="微软雅黑" panose="020b0503020204020204" pitchFamily="34" charset="-122"/>
                <a:ea typeface="微软雅黑" panose="020b0503020204020204" pitchFamily="34" charset="-122"/>
                <a:sym typeface="Wingdings" pitchFamily="2" charset="2"/>
              </a:rPr>
              <a:t>(2) </a:t>
            </a:r>
            <a:r>
              <a:rPr lang="zh-CN" altLang="en-US" sz="1800">
                <a:latin typeface="微软雅黑" panose="020b0503020204020204" pitchFamily="34" charset="-122"/>
                <a:ea typeface="微软雅黑" panose="020b0503020204020204" pitchFamily="34" charset="-122"/>
                <a:sym typeface="Wingdings" pitchFamily="2" charset="2"/>
              </a:rPr>
              <a:t>防止高低温伤害。也可防治发生冻伤。</a:t>
            </a:r>
          </a:p>
          <a:p>
            <a:pPr algn="just">
              <a:spcBef>
                <a:spcPct val="50000"/>
              </a:spcBef>
            </a:pPr>
            <a:r>
              <a:rPr lang="en-US" altLang="zh-CN" sz="1800">
                <a:latin typeface="微软雅黑" panose="020b0503020204020204" pitchFamily="34" charset="-122"/>
                <a:ea typeface="微软雅黑" panose="020b0503020204020204" pitchFamily="34" charset="-122"/>
                <a:sym typeface="Wingdings" pitchFamily="2" charset="2"/>
              </a:rPr>
              <a:t>(3) </a:t>
            </a:r>
            <a:r>
              <a:rPr lang="zh-CN" altLang="en-US" sz="1800">
                <a:latin typeface="微软雅黑" panose="020b0503020204020204" pitchFamily="34" charset="-122"/>
                <a:ea typeface="微软雅黑" panose="020b0503020204020204" pitchFamily="34" charset="-122"/>
                <a:sym typeface="Wingdings" pitchFamily="2" charset="2"/>
              </a:rPr>
              <a:t>防止酸碱性化学品伤害。</a:t>
            </a:r>
            <a:endParaRPr lang="en-US" altLang="zh-CN" sz="1800">
              <a:latin typeface="微软雅黑" panose="020b0503020204020204" pitchFamily="34" charset="-122"/>
              <a:ea typeface="微软雅黑" panose="020b0503020204020204" pitchFamily="34" charset="-122"/>
              <a:sym typeface="Wingdings" pitchFamily="2" charset="2"/>
            </a:endParaRPr>
          </a:p>
          <a:p>
            <a:pPr algn="just">
              <a:spcBef>
                <a:spcPct val="50000"/>
              </a:spcBef>
            </a:pPr>
            <a:r>
              <a:rPr lang="en-US" altLang="zh-CN" sz="1800">
                <a:latin typeface="微软雅黑" panose="020b0503020204020204" pitchFamily="34" charset="-122"/>
                <a:ea typeface="微软雅黑" panose="020b0503020204020204" pitchFamily="34" charset="-122"/>
                <a:sym typeface="Wingdings" pitchFamily="2" charset="2"/>
              </a:rPr>
              <a:t>(4) </a:t>
            </a:r>
            <a:r>
              <a:rPr lang="zh-CN" altLang="en-US" sz="1800">
                <a:latin typeface="微软雅黑" panose="020b0503020204020204" pitchFamily="34" charset="-122"/>
                <a:ea typeface="微软雅黑" panose="020b0503020204020204" pitchFamily="34" charset="-122"/>
                <a:sym typeface="Wingdings" pitchFamily="2" charset="2"/>
              </a:rPr>
              <a:t>防止触电伤害。</a:t>
            </a:r>
          </a:p>
          <a:p>
            <a:pPr algn="just">
              <a:spcBef>
                <a:spcPct val="50000"/>
              </a:spcBef>
            </a:pPr>
            <a:r>
              <a:rPr lang="en-US" altLang="zh-CN" sz="1800">
                <a:latin typeface="微软雅黑" panose="020b0503020204020204" pitchFamily="34" charset="-122"/>
                <a:ea typeface="微软雅黑" panose="020b0503020204020204" pitchFamily="34" charset="-122"/>
                <a:sym typeface="Wingdings" pitchFamily="2" charset="2"/>
              </a:rPr>
              <a:t>(5) </a:t>
            </a:r>
            <a:r>
              <a:rPr lang="zh-CN" altLang="en-US" sz="1800">
                <a:latin typeface="微软雅黑" panose="020b0503020204020204" pitchFamily="34" charset="-122"/>
                <a:ea typeface="微软雅黑" panose="020b0503020204020204" pitchFamily="34" charset="-122"/>
                <a:sym typeface="Wingdings" pitchFamily="2" charset="2"/>
              </a:rPr>
              <a:t>防止静电伤害。静电可引起从高处坠落等二次事故</a:t>
            </a:r>
            <a:endParaRPr lang="en-US" altLang="zh-CN" sz="1800">
              <a:latin typeface="微软雅黑" panose="020b0503020204020204" pitchFamily="34" charset="-122"/>
              <a:ea typeface="微软雅黑" panose="020b0503020204020204" pitchFamily="34" charset="-122"/>
            </a:endParaRPr>
          </a:p>
        </p:txBody>
      </p:sp>
      <p:pic>
        <p:nvPicPr>
          <p:cNvPr id="29707" name="图片 1" descr="般若黑洞 3D小人28.jpg"/>
          <p:cNvPicPr>
            <a:picLocks noGrp="1" noChangeAspect="1" noChangeArrowheads="1"/>
          </p:cNvPicPr>
          <p:nvPr/>
        </p:nvPicPr>
        <p:blipFill>
          <a:blip r:embed="rId3"/>
          <a:srcRect l="22968" r="25795" b="4593"/>
          <a:stretch>
            <a:fillRect/>
          </a:stretch>
        </p:blipFill>
        <p:spPr bwMode="auto">
          <a:xfrm>
            <a:off x="7524750" y="3386138"/>
            <a:ext cx="1643063" cy="3059112"/>
          </a:xfrm>
          <a:prstGeom prst="rect">
            <a:avLst/>
          </a:prstGeom>
          <a:noFill/>
          <a:ln w="9525">
            <a:noFill/>
            <a:miter lim="800000"/>
          </a:ln>
        </p:spPr>
      </p:pic>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722" name="标题 1"/>
          <p:cNvSpPr>
            <a:spLocks noGrp="1"/>
          </p:cNvSpPr>
          <p:nvPr>
            <p:ph type="title"/>
          </p:nvPr>
        </p:nvSpPr>
        <p:spPr/>
        <p:txBody>
          <a:bodyPr/>
          <a:lstStyle/>
          <a:p>
            <a:endParaRPr lang="zh-CN" altLang="en-US"/>
          </a:p>
        </p:txBody>
      </p:sp>
      <p:sp>
        <p:nvSpPr>
          <p:cNvPr id="30723" name="日期占位符 4"/>
          <p:cNvSpPr>
            <a:spLocks noGrp="1"/>
          </p:cNvSpPr>
          <p:nvPr>
            <p:ph type="dt" sz="quarter" idx="10"/>
          </p:nvPr>
        </p:nvSpPr>
        <p:spPr>
          <a:noFill/>
        </p:spPr>
        <p:txBody>
          <a:bodyPr/>
          <a:lstStyle/>
          <a:p>
            <a:fld id="{9BE6B628-9827-4DDB-992F-D27468F2431B}" type="slidenum">
              <a:rPr lang="de-DE" altLang="en-US" smtClean="0"/>
              <a:t>26</a:t>
            </a:fld>
            <a:endParaRPr lang="en-GB" altLang="en-US"/>
          </a:p>
        </p:txBody>
      </p:sp>
      <p:sp>
        <p:nvSpPr>
          <p:cNvPr id="24"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25"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r>
              <a:rPr lang="en-US" altLang="zh-CN" sz="2400" kern="0">
                <a:latin typeface="+mj-lt"/>
                <a:ea typeface="+mj-ea"/>
                <a:cs typeface="+mj-cs"/>
              </a:rPr>
              <a:t>-</a:t>
            </a:r>
            <a:r>
              <a:rPr lang="zh-CN" altLang="en-US" sz="2400" kern="0">
                <a:latin typeface="+mj-lt"/>
                <a:ea typeface="+mj-ea"/>
                <a:cs typeface="+mj-cs"/>
              </a:rPr>
              <a:t>呼吸防护器</a:t>
            </a:r>
          </a:p>
        </p:txBody>
      </p:sp>
      <p:sp>
        <p:nvSpPr>
          <p:cNvPr id="27" name="矩形 26"/>
          <p:cNvSpPr/>
          <p:nvPr/>
        </p:nvSpPr>
        <p:spPr>
          <a:xfrm>
            <a:off x="1951038" y="6029325"/>
            <a:ext cx="6985000" cy="369888"/>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r>
              <a:rPr kumimoji="1" lang="zh-CN" altLang="en-US" sz="1800">
                <a:solidFill>
                  <a:srgbClr val="9A2710"/>
                </a:solidFill>
                <a:latin typeface="Arial Narrow" pitchFamily="34" charset="0"/>
                <a:ea typeface="+mn-ea"/>
              </a:rPr>
              <a:t> </a:t>
            </a:r>
            <a:r>
              <a:rPr lang="zh-CN" altLang="en-US" sz="1800">
                <a:latin typeface="+mn-ea"/>
                <a:ea typeface="+mn-ea"/>
              </a:rPr>
              <a:t>根据结构和原理呼吸防护器可分为</a:t>
            </a:r>
            <a:r>
              <a:rPr lang="zh-CN" altLang="en-US" sz="1800">
                <a:solidFill>
                  <a:srgbClr val="FF0000"/>
                </a:solidFill>
                <a:latin typeface="微软雅黑" panose="020b0503020204020204" pitchFamily="34" charset="-122"/>
                <a:ea typeface="微软雅黑" panose="020b0503020204020204" pitchFamily="34" charset="-122"/>
              </a:rPr>
              <a:t>过滤式</a:t>
            </a:r>
            <a:r>
              <a:rPr lang="zh-CN" altLang="en-US" sz="1800">
                <a:latin typeface="+mn-ea"/>
                <a:ea typeface="+mn-ea"/>
              </a:rPr>
              <a:t>和</a:t>
            </a:r>
            <a:r>
              <a:rPr lang="zh-CN" altLang="en-US" sz="1800">
                <a:solidFill>
                  <a:srgbClr val="FF0000"/>
                </a:solidFill>
                <a:latin typeface="微软雅黑" panose="020b0503020204020204" pitchFamily="34" charset="-122"/>
                <a:ea typeface="微软雅黑" panose="020b0503020204020204" pitchFamily="34" charset="-122"/>
              </a:rPr>
              <a:t>送风隔离式</a:t>
            </a:r>
            <a:r>
              <a:rPr lang="zh-CN" altLang="en-US" sz="1800">
                <a:latin typeface="+mn-ea"/>
                <a:ea typeface="+mn-ea"/>
              </a:rPr>
              <a:t>两大类</a:t>
            </a:r>
            <a:endParaRPr lang="en-US" altLang="zh-CN" sz="1800">
              <a:latin typeface="+mn-ea"/>
              <a:ea typeface="+mn-ea"/>
            </a:endParaRPr>
          </a:p>
        </p:txBody>
      </p:sp>
      <p:sp>
        <p:nvSpPr>
          <p:cNvPr id="30728" name="Freeform 12"/>
          <p:cNvSpPr/>
          <p:nvPr/>
        </p:nvSpPr>
        <p:spPr bwMode="auto">
          <a:xfrm flipH="1" flipV="1">
            <a:off x="3736975" y="2814638"/>
            <a:ext cx="4859338" cy="3214687"/>
          </a:xfrm>
          <a:custGeom>
            <a:gdLst>
              <a:gd name="T0" fmla="*/ 0 w 873"/>
              <a:gd name="T1" fmla="*/ 0 h 895"/>
              <a:gd name="T2" fmla="*/ 0 w 873"/>
              <a:gd name="T3" fmla="*/ 2147483647 h 895"/>
              <a:gd name="T4" fmla="*/ 2147483647 w 873"/>
              <a:gd name="T5" fmla="*/ 2147483647 h 895"/>
              <a:gd name="T6" fmla="*/ 0 60000 65536"/>
              <a:gd name="T7" fmla="*/ 0 60000 65536"/>
              <a:gd name="T8" fmla="*/ 0 60000 65536"/>
              <a:gd name="T9" fmla="*/ 0 w 873"/>
              <a:gd name="T10" fmla="*/ 0 h 895"/>
              <a:gd name="T11" fmla="*/ 873 w 873"/>
              <a:gd name="T12" fmla="*/ 895 h 895"/>
            </a:gdLst>
            <a:cxnLst>
              <a:cxn ang="T6">
                <a:pos x="T0" y="T1"/>
              </a:cxn>
              <a:cxn ang="T7">
                <a:pos x="T2" y="T3"/>
              </a:cxn>
              <a:cxn ang="T8">
                <a:pos x="T4" y="T5"/>
              </a:cxn>
            </a:cxnLst>
            <a:rect l="T9" t="T10" r="T11" b="T12"/>
            <a:pathLst>
              <a:path w="873" h="895">
                <a:moveTo>
                  <a:pt x="0" y="0"/>
                </a:moveTo>
                <a:lnTo>
                  <a:pt x="0" y="895"/>
                </a:lnTo>
                <a:lnTo>
                  <a:pt x="873" y="895"/>
                </a:lnTo>
              </a:path>
            </a:pathLst>
          </a:custGeom>
          <a:noFill/>
          <a:ln w="22225">
            <a:solidFill>
              <a:srgbClr val="00B0F0"/>
            </a:solidFill>
            <a:miter lim="800000"/>
          </a:ln>
        </p:spPr>
        <p:txBody>
          <a:bodyPr rot="10800000" wrap="none" lIns="0" tIns="0" rIns="0" bIns="0"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endParaRPr lang="zh-CN" altLang="en-US" sz="1200">
              <a:latin typeface="黑体" pitchFamily="49" charset="-122"/>
              <a:ea typeface="黑体" pitchFamily="49" charset="-122"/>
            </a:endParaRPr>
          </a:p>
        </p:txBody>
      </p:sp>
      <p:sp>
        <p:nvSpPr>
          <p:cNvPr id="33" name="AutoShape 3"/>
          <p:cNvSpPr>
            <a:spLocks noChangeArrowheads="1"/>
          </p:cNvSpPr>
          <p:nvPr/>
        </p:nvSpPr>
        <p:spPr bwMode="auto">
          <a:xfrm>
            <a:off x="4809329" y="2243128"/>
            <a:ext cx="2664371" cy="637714"/>
          </a:xfrm>
          <a:prstGeom prst="roundRect">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r>
              <a:rPr lang="zh-CN" altLang="en-US" sz="1600" kern="0"/>
              <a:t>呼吸防护器</a:t>
            </a: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bwMode="auto">
          <a:xfrm>
            <a:off x="3299114" y="4781094"/>
            <a:ext cx="2359769" cy="374571"/>
          </a:xfrm>
          <a:prstGeom prst="round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buClr>
                <a:schemeClr val="hlink"/>
              </a:buClr>
              <a:defRPr/>
            </a:pPr>
            <a:r>
              <a:rPr lang="zh-CN" altLang="en-US" sz="160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分标题二</a:t>
            </a:r>
          </a:p>
        </p:txBody>
      </p:sp>
      <p:sp>
        <p:nvSpPr>
          <p:cNvPr id="35" name="TextBox 32"/>
          <p:cNvSpPr txBox="1">
            <a:spLocks noChangeArrowheads="1"/>
          </p:cNvSpPr>
          <p:nvPr/>
        </p:nvSpPr>
        <p:spPr bwMode="auto">
          <a:xfrm>
            <a:off x="3236913" y="3028950"/>
            <a:ext cx="4859337" cy="2554288"/>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fontAlgn="auto">
              <a:spcBef>
                <a:spcPct val="0"/>
              </a:spcBef>
              <a:spcAft>
                <a:spcPct val="0"/>
              </a:spcAft>
              <a:defRPr/>
            </a:pPr>
            <a:r>
              <a:rPr lang="zh-CN" altLang="en-US" sz="2000">
                <a:latin typeface="+mn-ea"/>
                <a:sym typeface="Wingdings" pitchFamily="2" charset="2"/>
              </a:rPr>
              <a:t>（</a:t>
            </a:r>
            <a:r>
              <a:rPr lang="en-US" altLang="zh-CN" sz="2000">
                <a:latin typeface="+mn-ea"/>
                <a:sym typeface="Wingdings" pitchFamily="2" charset="2"/>
              </a:rPr>
              <a:t>1</a:t>
            </a:r>
            <a:r>
              <a:rPr lang="zh-CN" altLang="en-US" sz="2000">
                <a:latin typeface="+mn-ea"/>
                <a:sym typeface="Wingdings" pitchFamily="2" charset="2"/>
              </a:rPr>
              <a:t>）自吸过滤式是以佩带者自身有害物质予以过滤净化的防护器。         </a:t>
            </a:r>
            <a:endParaRPr lang="en-US" altLang="zh-CN" sz="2000">
              <a:latin typeface="+mn-ea"/>
              <a:sym typeface="Wingdings" pitchFamily="2" charset="2"/>
            </a:endParaRPr>
          </a:p>
          <a:p>
            <a:pPr algn="l" fontAlgn="auto">
              <a:spcBef>
                <a:spcPct val="0"/>
              </a:spcBef>
              <a:spcAft>
                <a:spcPct val="0"/>
              </a:spcAft>
              <a:defRPr/>
            </a:pPr>
            <a:endParaRPr lang="en-US" altLang="zh-CN" sz="2000">
              <a:latin typeface="+mn-ea"/>
              <a:sym typeface="Wingdings" pitchFamily="2" charset="2"/>
            </a:endParaRPr>
          </a:p>
          <a:p>
            <a:pPr algn="l" fontAlgn="auto">
              <a:spcBef>
                <a:spcPct val="0"/>
              </a:spcBef>
              <a:spcAft>
                <a:spcPct val="0"/>
              </a:spcAft>
              <a:defRPr/>
            </a:pPr>
            <a:r>
              <a:rPr lang="zh-CN" altLang="en-US" sz="2000">
                <a:latin typeface="+mn-ea"/>
                <a:sym typeface="Wingdings" pitchFamily="2" charset="2"/>
              </a:rPr>
              <a:t>（</a:t>
            </a:r>
            <a:r>
              <a:rPr lang="en-US" altLang="zh-CN" sz="2000">
                <a:latin typeface="+mn-ea"/>
                <a:sym typeface="Wingdings" pitchFamily="2" charset="2"/>
              </a:rPr>
              <a:t>2</a:t>
            </a:r>
            <a:r>
              <a:rPr lang="zh-CN" altLang="en-US" sz="2000">
                <a:latin typeface="+mn-ea"/>
                <a:sym typeface="Wingdings" pitchFamily="2" charset="2"/>
              </a:rPr>
              <a:t>）隔离式呼吸器工作原理是将戴用者的呼吸器官与污染环境隔离，通过输入空气或氧气来维持人体正常呼吸的防护器。用在缺氧、尘毒污染严重、情况不明或有生命危险的工作场合。</a:t>
            </a:r>
          </a:p>
        </p:txBody>
      </p:sp>
      <p:pic>
        <p:nvPicPr>
          <p:cNvPr id="30732" name="图片 4" descr="Comp_8025245136.jpg"/>
          <p:cNvPicPr>
            <a:picLocks noGrp="1" noChangeAspect="1" noChangeArrowheads="1"/>
          </p:cNvPicPr>
          <p:nvPr/>
        </p:nvPicPr>
        <p:blipFill>
          <a:blip r:embed="rId3"/>
          <a:stretch>
            <a:fillRect/>
          </a:stretch>
        </p:blipFill>
        <p:spPr bwMode="auto">
          <a:xfrm>
            <a:off x="165100" y="3100388"/>
            <a:ext cx="2786063" cy="2786062"/>
          </a:xfrm>
          <a:prstGeom prst="rect">
            <a:avLst/>
          </a:prstGeom>
          <a:noFill/>
          <a:ln w="9525">
            <a:noFill/>
            <a:miter lim="800000"/>
          </a:ln>
        </p:spPr>
      </p:pic>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1746" name="标题 1"/>
          <p:cNvSpPr>
            <a:spLocks noGrp="1"/>
          </p:cNvSpPr>
          <p:nvPr>
            <p:ph type="title"/>
          </p:nvPr>
        </p:nvSpPr>
        <p:spPr/>
        <p:txBody>
          <a:bodyPr/>
          <a:lstStyle/>
          <a:p>
            <a:endParaRPr lang="zh-CN" altLang="en-US"/>
          </a:p>
        </p:txBody>
      </p:sp>
      <p:sp>
        <p:nvSpPr>
          <p:cNvPr id="31747" name="日期占位符 4"/>
          <p:cNvSpPr>
            <a:spLocks noGrp="1"/>
          </p:cNvSpPr>
          <p:nvPr>
            <p:ph type="dt" sz="quarter" idx="10"/>
          </p:nvPr>
        </p:nvSpPr>
        <p:spPr>
          <a:noFill/>
        </p:spPr>
        <p:txBody>
          <a:bodyPr/>
          <a:lstStyle/>
          <a:p>
            <a:fld id="{9B7381D9-4A76-4DE1-87FE-31D4ED4FDBC1}" type="slidenum">
              <a:rPr lang="de-DE" altLang="en-US" smtClean="0"/>
              <a:t>27</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7"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r>
              <a:rPr lang="en-US" altLang="zh-CN" sz="2400" kern="0">
                <a:latin typeface="+mj-lt"/>
                <a:ea typeface="+mj-ea"/>
                <a:cs typeface="+mj-cs"/>
              </a:rPr>
              <a:t>-</a:t>
            </a:r>
            <a:r>
              <a:rPr lang="zh-CN" altLang="en-US" sz="2400" kern="0">
                <a:latin typeface="+mj-lt"/>
                <a:ea typeface="+mj-ea"/>
                <a:cs typeface="+mj-cs"/>
              </a:rPr>
              <a:t>护耳器</a:t>
            </a:r>
          </a:p>
        </p:txBody>
      </p:sp>
      <p:sp>
        <p:nvSpPr>
          <p:cNvPr id="9" name="Freeform 13"/>
          <p:cNvSpPr/>
          <p:nvPr/>
        </p:nvSpPr>
        <p:spPr bwMode="auto">
          <a:xfrm rot="5400000" flipH="1" flipV="1">
            <a:off x="2975747" y="2933703"/>
            <a:ext cx="1317625" cy="3365500"/>
          </a:xfrm>
          <a:custGeom>
            <a:gdLst>
              <a:gd name="T0" fmla="*/ 0 w 873"/>
              <a:gd name="T1" fmla="*/ 0 h 895"/>
              <a:gd name="T2" fmla="*/ 0 w 873"/>
              <a:gd name="T3" fmla="*/ 11896 h 895"/>
              <a:gd name="T4" fmla="*/ 750 w 873"/>
              <a:gd name="T5" fmla="*/ 11896 h 895"/>
              <a:gd name="T6" fmla="*/ 0 60000 65536"/>
              <a:gd name="T7" fmla="*/ 0 60000 65536"/>
              <a:gd name="T8" fmla="*/ 0 60000 65536"/>
              <a:gd name="T9" fmla="*/ 0 w 873"/>
              <a:gd name="T10" fmla="*/ 0 h 895"/>
              <a:gd name="T11" fmla="*/ 873 w 873"/>
              <a:gd name="T12" fmla="*/ 895 h 895"/>
            </a:gdLst>
            <a:cxnLst>
              <a:cxn ang="T6">
                <a:pos x="T0" y="T1"/>
              </a:cxn>
              <a:cxn ang="T7">
                <a:pos x="T2" y="T3"/>
              </a:cxn>
              <a:cxn ang="T8">
                <a:pos x="T4" y="T5"/>
              </a:cxn>
            </a:cxnLst>
            <a:rect l="T9" t="T10" r="T11" b="T12"/>
            <a:pathLst>
              <a:path w="873" h="895">
                <a:moveTo>
                  <a:pt x="0" y="0"/>
                </a:moveTo>
                <a:lnTo>
                  <a:pt x="0" y="895"/>
                </a:lnTo>
                <a:lnTo>
                  <a:pt x="873" y="895"/>
                </a:lnTo>
              </a:path>
            </a:pathLst>
          </a:custGeom>
          <a:noFill/>
          <a:ln w="22225">
            <a:solidFill>
              <a:srgbClr val="00B0F0"/>
            </a:solidFill>
            <a:miter lim="800000"/>
          </a:ln>
          <a:effectLst>
            <a:innerShdw blurRad="63500" dist="50800" dir="13500000">
              <a:prstClr val="black">
                <a:alpha val="50000"/>
              </a:prstClr>
            </a:innerShdw>
          </a:effectLst>
        </p:spPr>
        <p:txBody>
          <a:bodyPr vert="eaVert" wrap="none" lIns="0" tIns="0" rIns="0" bIns="0"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defRPr/>
            </a:pPr>
            <a:endParaRPr lang="zh-CN" altLang="en-US" sz="1200">
              <a:latin typeface="黑体" pitchFamily="49" charset="-122"/>
              <a:ea typeface="黑体" pitchFamily="49" charset="-122"/>
            </a:endParaRPr>
          </a:p>
        </p:txBody>
      </p:sp>
      <p:sp>
        <p:nvSpPr>
          <p:cNvPr id="12" name="AutoShape 3"/>
          <p:cNvSpPr>
            <a:spLocks noChangeArrowheads="1"/>
          </p:cNvSpPr>
          <p:nvPr/>
        </p:nvSpPr>
        <p:spPr bwMode="auto">
          <a:xfrm>
            <a:off x="4023511" y="5100648"/>
            <a:ext cx="2428891" cy="637714"/>
          </a:xfrm>
          <a:prstGeom prst="roundRect">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r>
              <a:rPr lang="zh-CN" altLang="en-US" sz="1600">
                <a:solidFill>
                  <a:schemeClr val="bg1"/>
                </a:solidFill>
                <a:latin typeface="微软雅黑" panose="020b0503020204020204" pitchFamily="34" charset="-122"/>
                <a:ea typeface="微软雅黑" panose="020b0503020204020204" pitchFamily="34" charset="-122"/>
              </a:rPr>
              <a:t>护耳器</a:t>
            </a: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31755" name="TextBox 32"/>
          <p:cNvSpPr txBox="1">
            <a:spLocks noChangeArrowheads="1"/>
          </p:cNvSpPr>
          <p:nvPr/>
        </p:nvSpPr>
        <p:spPr bwMode="auto">
          <a:xfrm>
            <a:off x="1736725" y="3686175"/>
            <a:ext cx="3286125" cy="1200150"/>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just">
              <a:spcBef>
                <a:spcPct val="50000"/>
              </a:spcBef>
            </a:pPr>
            <a:r>
              <a:rPr lang="en-US" altLang="zh-CN" sz="1800">
                <a:latin typeface="微软雅黑" panose="020b0503020204020204" pitchFamily="34" charset="-122"/>
                <a:ea typeface="微软雅黑" panose="020b0503020204020204" pitchFamily="34" charset="-122"/>
                <a:sym typeface="Wingdings" pitchFamily="2" charset="2"/>
              </a:rPr>
              <a:t>(1) </a:t>
            </a:r>
            <a:r>
              <a:rPr lang="zh-CN" altLang="en-US" sz="1800">
                <a:latin typeface="微软雅黑" panose="020b0503020204020204" pitchFamily="34" charset="-122"/>
                <a:ea typeface="微软雅黑" panose="020b0503020204020204" pitchFamily="34" charset="-122"/>
                <a:sym typeface="Wingdings" pitchFamily="2" charset="2"/>
              </a:rPr>
              <a:t>防止机械噪声的危害。</a:t>
            </a:r>
          </a:p>
          <a:p>
            <a:pPr algn="just">
              <a:spcBef>
                <a:spcPct val="50000"/>
              </a:spcBef>
            </a:pPr>
            <a:r>
              <a:rPr lang="en-US" altLang="zh-CN" sz="1800">
                <a:latin typeface="微软雅黑" panose="020b0503020204020204" pitchFamily="34" charset="-122"/>
                <a:ea typeface="微软雅黑" panose="020b0503020204020204" pitchFamily="34" charset="-122"/>
                <a:sym typeface="Wingdings" pitchFamily="2" charset="2"/>
              </a:rPr>
              <a:t>(2) </a:t>
            </a:r>
            <a:r>
              <a:rPr lang="zh-CN" altLang="en-US" sz="1800">
                <a:latin typeface="微软雅黑" panose="020b0503020204020204" pitchFamily="34" charset="-122"/>
                <a:ea typeface="微软雅黑" panose="020b0503020204020204" pitchFamily="34" charset="-122"/>
                <a:sym typeface="Wingdings" pitchFamily="2" charset="2"/>
              </a:rPr>
              <a:t>防止空气动力噪声的危害。</a:t>
            </a:r>
          </a:p>
          <a:p>
            <a:pPr algn="just">
              <a:spcBef>
                <a:spcPct val="50000"/>
              </a:spcBef>
            </a:pPr>
            <a:r>
              <a:rPr lang="en-US" altLang="zh-CN" sz="1800">
                <a:latin typeface="微软雅黑" panose="020b0503020204020204" pitchFamily="34" charset="-122"/>
                <a:ea typeface="微软雅黑" panose="020b0503020204020204" pitchFamily="34" charset="-122"/>
                <a:sym typeface="Wingdings" pitchFamily="2" charset="2"/>
              </a:rPr>
              <a:t>(3) </a:t>
            </a:r>
            <a:r>
              <a:rPr lang="zh-CN" altLang="en-US" sz="1800">
                <a:latin typeface="微软雅黑" panose="020b0503020204020204" pitchFamily="34" charset="-122"/>
                <a:ea typeface="微软雅黑" panose="020b0503020204020204" pitchFamily="34" charset="-122"/>
                <a:sym typeface="Wingdings" pitchFamily="2" charset="2"/>
              </a:rPr>
              <a:t>防止电磁噪声的危害</a:t>
            </a:r>
            <a:endParaRPr lang="en-US" altLang="zh-CN" sz="1800">
              <a:latin typeface="微软雅黑" panose="020b0503020204020204" pitchFamily="34" charset="-122"/>
              <a:ea typeface="微软雅黑" panose="020b0503020204020204" pitchFamily="34" charset="-122"/>
            </a:endParaRPr>
          </a:p>
        </p:txBody>
      </p:sp>
      <p:sp>
        <p:nvSpPr>
          <p:cNvPr id="15" name="矩形 14"/>
          <p:cNvSpPr/>
          <p:nvPr/>
        </p:nvSpPr>
        <p:spPr>
          <a:xfrm>
            <a:off x="2665413" y="2100263"/>
            <a:ext cx="5165725" cy="769937"/>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r>
              <a:rPr lang="zh-CN" altLang="en-US" sz="2000">
                <a:latin typeface="+mn-ea"/>
              </a:rPr>
              <a:t>护耳器包括耳塞、耳罩、耳帽</a:t>
            </a:r>
            <a:r>
              <a:rPr lang="en-US" altLang="zh-CN" sz="2000">
                <a:latin typeface="+mn-ea"/>
              </a:rPr>
              <a:t>,</a:t>
            </a:r>
            <a:r>
              <a:rPr lang="zh-CN" altLang="en-US" sz="2000">
                <a:latin typeface="+mn-ea"/>
              </a:rPr>
              <a:t>其作用主要是</a:t>
            </a:r>
            <a:r>
              <a:rPr lang="zh-CN" altLang="en-US" sz="2400">
                <a:solidFill>
                  <a:srgbClr val="FF0000"/>
                </a:solidFill>
                <a:latin typeface="微软雅黑" panose="020b0503020204020204" pitchFamily="34" charset="-122"/>
                <a:ea typeface="微软雅黑" panose="020b0503020204020204" pitchFamily="34" charset="-122"/>
              </a:rPr>
              <a:t>防止噪声危害</a:t>
            </a:r>
            <a:r>
              <a:rPr lang="zh-CN" altLang="en-US" sz="2000">
                <a:latin typeface="+mn-ea"/>
              </a:rPr>
              <a:t>。</a:t>
            </a:r>
          </a:p>
        </p:txBody>
      </p:sp>
      <p:pic>
        <p:nvPicPr>
          <p:cNvPr id="31757" name="Picture 2" descr="ear plugs,industries,safety,安全,耳塞,行业"/>
          <p:cNvPicPr>
            <a:picLocks noChangeAspect="1" noChangeArrowheads="1"/>
          </p:cNvPicPr>
          <p:nvPr/>
        </p:nvPicPr>
        <p:blipFill>
          <a:blip r:embed="rId3"/>
          <a:stretch>
            <a:fillRect/>
          </a:stretch>
        </p:blipFill>
        <p:spPr bwMode="auto">
          <a:xfrm>
            <a:off x="450850" y="1314450"/>
            <a:ext cx="1714500" cy="1714500"/>
          </a:xfrm>
          <a:prstGeom prst="rect">
            <a:avLst/>
          </a:prstGeom>
          <a:noFill/>
          <a:ln w="9525">
            <a:noFill/>
            <a:miter lim="800000"/>
          </a:ln>
        </p:spPr>
      </p:pic>
      <p:pic>
        <p:nvPicPr>
          <p:cNvPr id="31758" name="Picture 3" descr="1295091_223903245481_2"/>
          <p:cNvPicPr>
            <a:picLocks noChangeAspect="1" noChangeArrowheads="1"/>
          </p:cNvPicPr>
          <p:nvPr/>
        </p:nvPicPr>
        <p:blipFill>
          <a:blip r:embed="rId4"/>
          <a:srcRect l="10600" r="8922" b="3685"/>
          <a:stretch>
            <a:fillRect/>
          </a:stretch>
        </p:blipFill>
        <p:spPr bwMode="auto">
          <a:xfrm>
            <a:off x="6810375" y="3957638"/>
            <a:ext cx="3429000" cy="2571750"/>
          </a:xfrm>
          <a:prstGeom prst="rect">
            <a:avLst/>
          </a:prstGeom>
          <a:noFill/>
          <a:ln w="9525">
            <a:noFill/>
            <a:miter lim="800000"/>
          </a:ln>
        </p:spPr>
      </p:pic>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2770" name="标题 1"/>
          <p:cNvSpPr>
            <a:spLocks noGrp="1"/>
          </p:cNvSpPr>
          <p:nvPr>
            <p:ph type="title"/>
          </p:nvPr>
        </p:nvSpPr>
        <p:spPr/>
        <p:txBody>
          <a:bodyPr/>
          <a:lstStyle/>
          <a:p>
            <a:endParaRPr lang="zh-CN" altLang="en-US"/>
          </a:p>
        </p:txBody>
      </p:sp>
      <p:sp>
        <p:nvSpPr>
          <p:cNvPr id="32771" name="日期占位符 4"/>
          <p:cNvSpPr>
            <a:spLocks noGrp="1"/>
          </p:cNvSpPr>
          <p:nvPr>
            <p:ph type="dt" sz="quarter" idx="10"/>
          </p:nvPr>
        </p:nvSpPr>
        <p:spPr>
          <a:noFill/>
        </p:spPr>
        <p:txBody>
          <a:bodyPr/>
          <a:lstStyle/>
          <a:p>
            <a:fld id="{DE677581-EA14-4434-A71A-16F7697066D3}" type="slidenum">
              <a:rPr lang="de-DE" altLang="en-US" smtClean="0"/>
              <a:t>28</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7"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r>
              <a:rPr lang="en-US" altLang="zh-CN" sz="2400" kern="0">
                <a:latin typeface="+mj-lt"/>
                <a:ea typeface="+mj-ea"/>
                <a:cs typeface="+mj-cs"/>
              </a:rPr>
              <a:t>-</a:t>
            </a:r>
            <a:r>
              <a:rPr lang="zh-CN" altLang="en-US" sz="2400" kern="0">
                <a:latin typeface="+mj-lt"/>
                <a:ea typeface="+mj-ea"/>
                <a:cs typeface="+mj-cs"/>
              </a:rPr>
              <a:t>防护手套</a:t>
            </a:r>
          </a:p>
        </p:txBody>
      </p:sp>
      <p:sp>
        <p:nvSpPr>
          <p:cNvPr id="32775" name="Freeform 10"/>
          <p:cNvSpPr/>
          <p:nvPr/>
        </p:nvSpPr>
        <p:spPr bwMode="auto">
          <a:xfrm>
            <a:off x="1522413" y="2028825"/>
            <a:ext cx="2767012" cy="2786063"/>
          </a:xfrm>
          <a:custGeom>
            <a:gdLst>
              <a:gd name="T0" fmla="*/ 0 w 873"/>
              <a:gd name="T1" fmla="*/ 0 h 895"/>
              <a:gd name="T2" fmla="*/ 0 w 873"/>
              <a:gd name="T3" fmla="*/ 2147483647 h 895"/>
              <a:gd name="T4" fmla="*/ 2147483647 w 873"/>
              <a:gd name="T5" fmla="*/ 2147483647 h 895"/>
              <a:gd name="T6" fmla="*/ 0 60000 65536"/>
              <a:gd name="T7" fmla="*/ 0 60000 65536"/>
              <a:gd name="T8" fmla="*/ 0 60000 65536"/>
              <a:gd name="T9" fmla="*/ 0 w 873"/>
              <a:gd name="T10" fmla="*/ 0 h 895"/>
              <a:gd name="T11" fmla="*/ 873 w 873"/>
              <a:gd name="T12" fmla="*/ 895 h 895"/>
            </a:gdLst>
            <a:cxnLst>
              <a:cxn ang="T6">
                <a:pos x="T0" y="T1"/>
              </a:cxn>
              <a:cxn ang="T7">
                <a:pos x="T2" y="T3"/>
              </a:cxn>
              <a:cxn ang="T8">
                <a:pos x="T4" y="T5"/>
              </a:cxn>
            </a:cxnLst>
            <a:rect l="T9" t="T10" r="T11" b="T12"/>
            <a:pathLst>
              <a:path w="873" h="895">
                <a:moveTo>
                  <a:pt x="0" y="0"/>
                </a:moveTo>
                <a:lnTo>
                  <a:pt x="0" y="895"/>
                </a:lnTo>
                <a:lnTo>
                  <a:pt x="873" y="895"/>
                </a:lnTo>
              </a:path>
            </a:pathLst>
          </a:custGeom>
          <a:noFill/>
          <a:ln w="22225">
            <a:solidFill>
              <a:srgbClr val="00B0F0"/>
            </a:solidFill>
            <a:miter lim="800000"/>
          </a:ln>
        </p:spPr>
        <p:txBody>
          <a:bodyPr wrap="none" lIns="0" tIns="0" rIns="0" bIns="0"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eaLnBrk="0" hangingPunct="0"/>
            <a:endParaRPr lang="zh-CN" altLang="en-US" sz="1200">
              <a:latin typeface="黑体" pitchFamily="49" charset="-122"/>
              <a:ea typeface="黑体" pitchFamily="49" charset="-122"/>
            </a:endParaRPr>
          </a:p>
        </p:txBody>
      </p:sp>
      <p:sp>
        <p:nvSpPr>
          <p:cNvPr id="12" name="AutoShape 3"/>
          <p:cNvSpPr>
            <a:spLocks noChangeArrowheads="1"/>
          </p:cNvSpPr>
          <p:nvPr/>
        </p:nvSpPr>
        <p:spPr bwMode="auto">
          <a:xfrm>
            <a:off x="451611" y="1885938"/>
            <a:ext cx="2735809" cy="637714"/>
          </a:xfrm>
          <a:prstGeom prst="roundRect">
            <a:avLst/>
          </a:prstGeom>
          <a:gradFill flip="none" rotWithShape="1">
            <a:gsLst>
              <a:gs pos="0">
                <a:srgbClr val="00DFF6"/>
              </a:gs>
              <a:gs pos="90000">
                <a:srgbClr val="002774"/>
              </a:gs>
            </a:gsLst>
            <a:lin ang="2700000" scaled="1"/>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eaLnBrk="0" fontAlgn="ctr" hangingPunct="0">
              <a:spcBef>
                <a:spcPct val="0"/>
              </a:spcBef>
              <a:spcAft>
                <a:spcPct val="0"/>
              </a:spcAft>
              <a:buClr>
                <a:srgbClr val="FF0000"/>
              </a:buClr>
              <a:buSzPct val="70000"/>
              <a:defRPr/>
            </a:pPr>
            <a:endParaRPr lang="zh-CN" altLang="zh-CN" sz="160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535740" y="1965299"/>
            <a:ext cx="2423040" cy="374571"/>
          </a:xfrm>
          <a:prstGeom prst="roundRect">
            <a:avLst/>
          </a:prstGeom>
          <a:noFill/>
          <a:scene3d>
            <a:camera prst="orthographicFront"/>
            <a:lightRig rig="threePt" dir="t"/>
          </a:scene3d>
          <a:sp3d/>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buClr>
                <a:schemeClr val="hlink"/>
              </a:buClr>
              <a:defRPr/>
            </a:pPr>
            <a:r>
              <a:rPr lang="zh-CN" altLang="en-US" sz="160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防护手套</a:t>
            </a:r>
          </a:p>
        </p:txBody>
      </p:sp>
      <p:sp>
        <p:nvSpPr>
          <p:cNvPr id="32778" name="TextBox 32"/>
          <p:cNvSpPr txBox="1">
            <a:spLocks noChangeArrowheads="1"/>
          </p:cNvSpPr>
          <p:nvPr/>
        </p:nvSpPr>
        <p:spPr bwMode="auto">
          <a:xfrm>
            <a:off x="1665288" y="2600325"/>
            <a:ext cx="4502150" cy="2092325"/>
          </a:xfrm>
          <a:prstGeom prst="rect">
            <a:avLst/>
          </a:prstGeom>
          <a:noFill/>
          <a:ln w="9525">
            <a:noFill/>
            <a:miter lim="800000"/>
          </a:ln>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just">
              <a:spcBef>
                <a:spcPct val="50000"/>
              </a:spcBef>
            </a:pPr>
            <a:r>
              <a:rPr lang="en-US" altLang="zh-CN" sz="2000">
                <a:latin typeface="微软雅黑" panose="020b0503020204020204" pitchFamily="34" charset="-122"/>
                <a:ea typeface="微软雅黑" panose="020b0503020204020204" pitchFamily="34" charset="-122"/>
                <a:sym typeface="Wingdings" pitchFamily="2" charset="2"/>
              </a:rPr>
              <a:t>(1)</a:t>
            </a:r>
            <a:r>
              <a:rPr lang="zh-CN" altLang="en-US" sz="2000">
                <a:latin typeface="微软雅黑" panose="020b0503020204020204" pitchFamily="34" charset="-122"/>
                <a:ea typeface="微软雅黑" panose="020b0503020204020204" pitchFamily="34" charset="-122"/>
                <a:sym typeface="Wingdings" pitchFamily="2" charset="2"/>
              </a:rPr>
              <a:t>防止火与高温、低温的伤害。</a:t>
            </a:r>
          </a:p>
          <a:p>
            <a:pPr algn="just">
              <a:spcBef>
                <a:spcPct val="50000"/>
              </a:spcBef>
            </a:pPr>
            <a:r>
              <a:rPr lang="en-US" altLang="zh-CN" sz="2000">
                <a:latin typeface="微软雅黑" panose="020b0503020204020204" pitchFamily="34" charset="-122"/>
                <a:ea typeface="微软雅黑" panose="020b0503020204020204" pitchFamily="34" charset="-122"/>
                <a:sym typeface="Wingdings" pitchFamily="2" charset="2"/>
              </a:rPr>
              <a:t>(2)</a:t>
            </a:r>
            <a:r>
              <a:rPr lang="zh-CN" altLang="en-US" sz="2000">
                <a:latin typeface="微软雅黑" panose="020b0503020204020204" pitchFamily="34" charset="-122"/>
                <a:ea typeface="微软雅黑" panose="020b0503020204020204" pitchFamily="34" charset="-122"/>
                <a:sym typeface="Wingdings" pitchFamily="2" charset="2"/>
              </a:rPr>
              <a:t>防止电磁与电离辐射的伤害。</a:t>
            </a:r>
          </a:p>
          <a:p>
            <a:pPr algn="just">
              <a:spcBef>
                <a:spcPct val="50000"/>
              </a:spcBef>
            </a:pPr>
            <a:r>
              <a:rPr lang="en-US" altLang="zh-CN" sz="2000">
                <a:latin typeface="微软雅黑" panose="020b0503020204020204" pitchFamily="34" charset="-122"/>
                <a:ea typeface="微软雅黑" panose="020b0503020204020204" pitchFamily="34" charset="-122"/>
                <a:sym typeface="Wingdings" pitchFamily="2" charset="2"/>
              </a:rPr>
              <a:t>(3)</a:t>
            </a:r>
            <a:r>
              <a:rPr lang="zh-CN" altLang="en-US" sz="2000">
                <a:latin typeface="微软雅黑" panose="020b0503020204020204" pitchFamily="34" charset="-122"/>
                <a:ea typeface="微软雅黑" panose="020b0503020204020204" pitchFamily="34" charset="-122"/>
                <a:sym typeface="Wingdings" pitchFamily="2" charset="2"/>
              </a:rPr>
              <a:t>防止电、化学物质的伤害。</a:t>
            </a:r>
          </a:p>
          <a:p>
            <a:pPr algn="just">
              <a:spcBef>
                <a:spcPct val="50000"/>
              </a:spcBef>
            </a:pPr>
            <a:r>
              <a:rPr lang="en-US" altLang="zh-CN" sz="2000">
                <a:latin typeface="微软雅黑" panose="020b0503020204020204" pitchFamily="34" charset="-122"/>
                <a:ea typeface="微软雅黑" panose="020b0503020204020204" pitchFamily="34" charset="-122"/>
                <a:sym typeface="Wingdings" pitchFamily="2" charset="2"/>
              </a:rPr>
              <a:t>(4)</a:t>
            </a:r>
            <a:r>
              <a:rPr lang="zh-CN" altLang="en-US" sz="2000">
                <a:latin typeface="微软雅黑" panose="020b0503020204020204" pitchFamily="34" charset="-122"/>
                <a:ea typeface="微软雅黑" panose="020b0503020204020204" pitchFamily="34" charset="-122"/>
                <a:sym typeface="Wingdings" pitchFamily="2" charset="2"/>
              </a:rPr>
              <a:t>防止撞击、切割、擦伤、微生物侵害以及感染</a:t>
            </a:r>
            <a:r>
              <a:rPr lang="zh-CN" altLang="en-US" sz="2000">
                <a:latin typeface="微软雅黑" panose="020b0503020204020204" pitchFamily="34" charset="-122"/>
                <a:ea typeface="微软雅黑" panose="020b0503020204020204" pitchFamily="34" charset="-122"/>
              </a:rPr>
              <a:t>。</a:t>
            </a:r>
            <a:endParaRPr lang="en-US" altLang="zh-CN" sz="2000">
              <a:latin typeface="微软雅黑" panose="020b0503020204020204" pitchFamily="34" charset="-122"/>
              <a:ea typeface="微软雅黑" panose="020b0503020204020204" pitchFamily="34" charset="-122"/>
            </a:endParaRPr>
          </a:p>
        </p:txBody>
      </p:sp>
      <p:sp>
        <p:nvSpPr>
          <p:cNvPr id="15" name="矩形 14"/>
          <p:cNvSpPr/>
          <p:nvPr/>
        </p:nvSpPr>
        <p:spPr>
          <a:xfrm>
            <a:off x="736600" y="5029200"/>
            <a:ext cx="5165725" cy="923925"/>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r>
              <a:rPr lang="zh-CN" altLang="en-US" sz="1800">
                <a:latin typeface="+mn-ea"/>
                <a:sym typeface="Wingdings" pitchFamily="2" charset="2"/>
              </a:rPr>
              <a:t>主要是棉手套，也有用新型橡胶体或聚氨脂塑料浸泡制成的手套。不同材质的手套可用于不同的工作场所。</a:t>
            </a:r>
            <a:endParaRPr lang="zh-CN" altLang="en-US" sz="1800">
              <a:latin typeface="+mn-ea"/>
            </a:endParaRPr>
          </a:p>
        </p:txBody>
      </p:sp>
      <p:pic>
        <p:nvPicPr>
          <p:cNvPr id="32780" name="Picture 2" descr="gloves,industries,protective gloves,safety,安全,手套,行业,防护手套"/>
          <p:cNvPicPr>
            <a:picLocks noChangeAspect="1" noChangeArrowheads="1"/>
          </p:cNvPicPr>
          <p:nvPr/>
        </p:nvPicPr>
        <p:blipFill>
          <a:blip r:embed="rId3"/>
          <a:stretch>
            <a:fillRect/>
          </a:stretch>
        </p:blipFill>
        <p:spPr bwMode="auto">
          <a:xfrm>
            <a:off x="5670575" y="1368202"/>
            <a:ext cx="2376487" cy="2376488"/>
          </a:xfrm>
          <a:prstGeom prst="rect">
            <a:avLst/>
          </a:prstGeom>
          <a:noFill/>
          <a:ln w="9525">
            <a:noFill/>
            <a:miter lim="800000"/>
          </a:ln>
        </p:spPr>
      </p:pic>
      <p:pic>
        <p:nvPicPr>
          <p:cNvPr id="32781" name="图片 3" descr="www.tuweimei.comComp_9747355_Erw7abyLH7r6MXcbW7Dk0WWcJK3vCayG.jpg"/>
          <p:cNvPicPr>
            <a:picLocks noGrp="1" noChangeAspect="1" noChangeArrowheads="1"/>
          </p:cNvPicPr>
          <p:nvPr/>
        </p:nvPicPr>
        <p:blipFill>
          <a:blip r:embed="rId4"/>
          <a:stretch>
            <a:fillRect/>
          </a:stretch>
        </p:blipFill>
        <p:spPr bwMode="auto">
          <a:xfrm>
            <a:off x="7182743" y="3816474"/>
            <a:ext cx="2857500" cy="2857500"/>
          </a:xfrm>
          <a:prstGeom prst="rect">
            <a:avLst/>
          </a:prstGeom>
          <a:noFill/>
          <a:ln w="9525">
            <a:noFill/>
            <a:miter lim="800000"/>
          </a:ln>
        </p:spPr>
      </p:pic>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3794" name="Picture 4" descr="20081168134199_2"/>
          <p:cNvPicPr>
            <a:picLocks noChangeAspect="1" noChangeArrowheads="1"/>
          </p:cNvPicPr>
          <p:nvPr/>
        </p:nvPicPr>
        <p:blipFill>
          <a:blip r:embed="rId3"/>
          <a:srcRect t="8559" r="13225" b="20844"/>
          <a:stretch>
            <a:fillRect/>
          </a:stretch>
        </p:blipFill>
        <p:spPr bwMode="auto">
          <a:xfrm>
            <a:off x="6238875" y="4100513"/>
            <a:ext cx="3286125" cy="2357437"/>
          </a:xfrm>
          <a:prstGeom prst="rect">
            <a:avLst/>
          </a:prstGeom>
          <a:noFill/>
          <a:ln w="9525">
            <a:noFill/>
            <a:miter lim="800000"/>
          </a:ln>
        </p:spPr>
      </p:pic>
      <p:sp>
        <p:nvSpPr>
          <p:cNvPr id="33795" name="标题 1"/>
          <p:cNvSpPr>
            <a:spLocks noGrp="1"/>
          </p:cNvSpPr>
          <p:nvPr>
            <p:ph type="title"/>
          </p:nvPr>
        </p:nvSpPr>
        <p:spPr/>
        <p:txBody>
          <a:bodyPr/>
          <a:lstStyle/>
          <a:p>
            <a:endParaRPr lang="zh-CN" altLang="en-US"/>
          </a:p>
        </p:txBody>
      </p:sp>
      <p:sp>
        <p:nvSpPr>
          <p:cNvPr id="33796" name="日期占位符 4"/>
          <p:cNvSpPr>
            <a:spLocks noGrp="1"/>
          </p:cNvSpPr>
          <p:nvPr>
            <p:ph type="dt" sz="quarter" idx="10"/>
          </p:nvPr>
        </p:nvSpPr>
        <p:spPr>
          <a:noFill/>
        </p:spPr>
        <p:txBody>
          <a:bodyPr/>
          <a:lstStyle/>
          <a:p>
            <a:fld id="{EE49EEDB-1844-4FDB-BE6A-0DD7793C4416}" type="slidenum">
              <a:rPr lang="de-DE" altLang="en-US" smtClean="0"/>
              <a:t>29</a:t>
            </a:fld>
            <a:endParaRPr lang="en-GB" altLang="en-US"/>
          </a:p>
        </p:txBody>
      </p:sp>
      <p:grpSp>
        <p:nvGrpSpPr>
          <p:cNvPr id="33797" name="组合 5"/>
          <p:cNvGrpSpPr/>
          <p:nvPr/>
        </p:nvGrpSpPr>
        <p:grpSpPr>
          <a:xfrm>
            <a:off x="4237038" y="2171700"/>
            <a:ext cx="1535112" cy="717550"/>
            <a:chOff x="1571604" y="2928934"/>
            <a:chExt cx="642942" cy="1143008"/>
          </a:xfrm>
        </p:grpSpPr>
        <p:sp>
          <p:nvSpPr>
            <p:cNvPr id="7" name="圆角矩形标注 4"/>
            <p:cNvSpPr/>
            <p:nvPr/>
          </p:nvSpPr>
          <p:spPr>
            <a:xfrm>
              <a:off x="1571604" y="2928934"/>
              <a:ext cx="642942" cy="1143008"/>
            </a:xfrm>
            <a:prstGeom prst="wedgeEllipseCallout">
              <a:avLst/>
            </a:prstGeom>
            <a:gradFill flip="none" rotWithShape="1">
              <a:gsLst>
                <a:gs pos="0">
                  <a:srgbClr val="C73764"/>
                </a:gs>
                <a:gs pos="100000">
                  <a:srgbClr val="FFAFBC"/>
                </a:gs>
              </a:gsLst>
              <a:path path="circle">
                <a:fillToRect t="100000" r="100000"/>
              </a:path>
              <a:tileRect l="-100000" b="-100000"/>
            </a:gradFill>
            <a:ln>
              <a:solidFill>
                <a:schemeClr val="bg1"/>
              </a:solidFill>
            </a:ln>
            <a:effectLst>
              <a:outerShdw blurRad="254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a:defRPr/>
              </a:pPr>
              <a:r>
                <a:rPr lang="zh-CN" altLang="en-US" sz="1600">
                  <a:solidFill>
                    <a:srgbClr val="0000FF"/>
                  </a:solidFill>
                </a:rPr>
                <a:t>安全带注意事项</a:t>
              </a:r>
            </a:p>
          </p:txBody>
        </p:sp>
        <p:sp>
          <p:nvSpPr>
            <p:cNvPr id="8" name="圆角矩形 5"/>
            <p:cNvSpPr/>
            <p:nvPr/>
          </p:nvSpPr>
          <p:spPr>
            <a:xfrm rot="4556986">
              <a:off x="1598081" y="3015271"/>
              <a:ext cx="419777" cy="358372"/>
            </a:xfrm>
            <a:prstGeom prst="ellipse">
              <a:avLst/>
            </a:prstGeom>
            <a:gradFill flip="none" rotWithShape="1">
              <a:gsLst>
                <a:gs pos="0">
                  <a:schemeClr val="bg1">
                    <a:alpha val="91000"/>
                  </a:schemeClr>
                </a:gs>
                <a:gs pos="100000">
                  <a:srgbClr val="FFAFBC">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a:defRPr/>
              </a:pPr>
              <a:endParaRPr lang="zh-CN" altLang="en-US"/>
            </a:p>
          </p:txBody>
        </p:sp>
      </p:grpSp>
      <p:sp>
        <p:nvSpPr>
          <p:cNvPr id="10" name="AutoShape 4"/>
          <p:cNvSpPr>
            <a:spLocks noChangeArrowheads="1"/>
          </p:cNvSpPr>
          <p:nvPr>
            <p:custDataLst>
              <p:tags r:id="rId4"/>
            </p:custDataLst>
          </p:nvPr>
        </p:nvSpPr>
        <p:spPr bwMode="white">
          <a:xfrm flipV="1">
            <a:off x="951677" y="3100384"/>
            <a:ext cx="4214842" cy="3143272"/>
          </a:xfrm>
          <a:prstGeom prst="roundRect">
            <a:avLst>
              <a:gd name="adj" fmla="val 7012"/>
            </a:avLst>
          </a:prstGeom>
          <a:solidFill>
            <a:schemeClr val="bg1">
              <a:alpha val="60000"/>
            </a:schemeClr>
          </a:solidFill>
          <a:ln w="38100">
            <a:gradFill>
              <a:gsLst>
                <a:gs pos="0">
                  <a:srgbClr val="000082"/>
                </a:gs>
                <a:gs pos="30000">
                  <a:srgbClr val="66008F"/>
                </a:gs>
                <a:gs pos="64999">
                  <a:srgbClr val="BA0066"/>
                </a:gs>
                <a:gs pos="89999">
                  <a:srgbClr val="FF0000"/>
                </a:gs>
                <a:gs pos="100000">
                  <a:srgbClr val="FF82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rtl="0" fontAlgn="base">
              <a:spcBef>
                <a:spcPct val="0"/>
              </a:spcBef>
              <a:spcAft>
                <a:spcPct val="0"/>
              </a:spcAft>
              <a:defRPr sz="2100" b="1" kern="1200">
                <a:solidFill>
                  <a:srgbClr val="FFFFFF"/>
                </a:solidFill>
                <a:latin typeface="FrutigerNext LT Regular"/>
                <a:ea typeface="华文细黑" pitchFamily="2" charset="-122"/>
                <a:cs typeface="+mn-cs"/>
              </a:defRPr>
            </a:lvl1pPr>
            <a:lvl2pPr marL="457200" algn="ctr" rtl="0" fontAlgn="base">
              <a:spcBef>
                <a:spcPct val="0"/>
              </a:spcBef>
              <a:spcAft>
                <a:spcPct val="0"/>
              </a:spcAft>
              <a:defRPr sz="2100" b="1" kern="1200">
                <a:solidFill>
                  <a:srgbClr val="FFFFFF"/>
                </a:solidFill>
                <a:latin typeface="FrutigerNext LT Regular"/>
                <a:ea typeface="华文细黑" pitchFamily="2" charset="-122"/>
                <a:cs typeface="+mn-cs"/>
              </a:defRPr>
            </a:lvl2pPr>
            <a:lvl3pPr marL="914400" algn="ctr" rtl="0" fontAlgn="base">
              <a:spcBef>
                <a:spcPct val="0"/>
              </a:spcBef>
              <a:spcAft>
                <a:spcPct val="0"/>
              </a:spcAft>
              <a:defRPr sz="2100" b="1" kern="1200">
                <a:solidFill>
                  <a:srgbClr val="FFFFFF"/>
                </a:solidFill>
                <a:latin typeface="FrutigerNext LT Regular"/>
                <a:ea typeface="华文细黑" pitchFamily="2" charset="-122"/>
                <a:cs typeface="+mn-cs"/>
              </a:defRPr>
            </a:lvl3pPr>
            <a:lvl4pPr marL="1371600" algn="ctr" rtl="0" fontAlgn="base">
              <a:spcBef>
                <a:spcPct val="0"/>
              </a:spcBef>
              <a:spcAft>
                <a:spcPct val="0"/>
              </a:spcAft>
              <a:defRPr sz="2100" b="1" kern="1200">
                <a:solidFill>
                  <a:srgbClr val="FFFFFF"/>
                </a:solidFill>
                <a:latin typeface="FrutigerNext LT Regular"/>
                <a:ea typeface="华文细黑" pitchFamily="2" charset="-122"/>
                <a:cs typeface="+mn-cs"/>
              </a:defRPr>
            </a:lvl4pPr>
            <a:lvl5pPr marL="1828800" algn="ctr" rtl="0" fontAlgn="base">
              <a:spcBef>
                <a:spcPct val="0"/>
              </a:spcBef>
              <a:spcAft>
                <a:spcPct val="0"/>
              </a:spcAft>
              <a:defRPr sz="2100" b="1" kern="1200">
                <a:solidFill>
                  <a:srgbClr val="FFFFFF"/>
                </a:solidFill>
                <a:latin typeface="FrutigerNext LT Regular"/>
                <a:ea typeface="华文细黑" pitchFamily="2" charset="-122"/>
                <a:cs typeface="+mn-cs"/>
              </a:defRPr>
            </a:lvl5pPr>
            <a:lvl6pPr marL="2286000" algn="l" defTabSz="914400" rtl="0" eaLnBrk="1" latinLnBrk="0" hangingPunct="1">
              <a:defRPr sz="2100" b="1" kern="1200">
                <a:solidFill>
                  <a:srgbClr val="FFFFFF"/>
                </a:solidFill>
                <a:latin typeface="FrutigerNext LT Regular"/>
                <a:ea typeface="华文细黑" pitchFamily="2" charset="-122"/>
                <a:cs typeface="+mn-cs"/>
              </a:defRPr>
            </a:lvl6pPr>
            <a:lvl7pPr marL="2743200" algn="l" defTabSz="914400" rtl="0" eaLnBrk="1" latinLnBrk="0" hangingPunct="1">
              <a:defRPr sz="2100" b="1" kern="1200">
                <a:solidFill>
                  <a:srgbClr val="FFFFFF"/>
                </a:solidFill>
                <a:latin typeface="FrutigerNext LT Regular"/>
                <a:ea typeface="华文细黑" pitchFamily="2" charset="-122"/>
                <a:cs typeface="+mn-cs"/>
              </a:defRPr>
            </a:lvl7pPr>
            <a:lvl8pPr marL="3200400" algn="l" defTabSz="914400" rtl="0" eaLnBrk="1" latinLnBrk="0" hangingPunct="1">
              <a:defRPr sz="2100" b="1" kern="1200">
                <a:solidFill>
                  <a:srgbClr val="FFFFFF"/>
                </a:solidFill>
                <a:latin typeface="FrutigerNext LT Regular"/>
                <a:ea typeface="华文细黑" pitchFamily="2" charset="-122"/>
                <a:cs typeface="+mn-cs"/>
              </a:defRPr>
            </a:lvl8pPr>
            <a:lvl9pPr marL="3657600" algn="l" defTabSz="914400" rtl="0" eaLnBrk="1" latinLnBrk="0" hangingPunct="1">
              <a:defRPr sz="2100" b="1" kern="1200">
                <a:solidFill>
                  <a:srgbClr val="FFFFFF"/>
                </a:solidFill>
                <a:latin typeface="FrutigerNext LT Regular"/>
                <a:ea typeface="华文细黑" pitchFamily="2" charset="-122"/>
                <a:cs typeface="+mn-cs"/>
              </a:defRPr>
            </a:lvl9pPr>
          </a:lstStyle>
          <a:p>
            <a:pPr marL="0" lvl="2" eaLnBrk="0" fontAlgn="ctr" hangingPunct="0">
              <a:spcBef>
                <a:spcPct val="0"/>
              </a:spcBef>
              <a:spcAft>
                <a:spcPct val="0"/>
              </a:spcAft>
              <a:buClr>
                <a:srgbClr val="FF0000"/>
              </a:buClr>
              <a:buSzPct val="70000"/>
              <a:buFont typeface="Wingdings" pitchFamily="2" charset="2"/>
              <a:buChar char="n"/>
              <a:tabLst>
                <a:tab pos="136525"/>
              </a:tabLs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1" name="矩形 10"/>
          <p:cNvSpPr/>
          <p:nvPr/>
        </p:nvSpPr>
        <p:spPr>
          <a:xfrm>
            <a:off x="1093788" y="3314700"/>
            <a:ext cx="3962400" cy="2924175"/>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just" fontAlgn="auto">
              <a:spcBef>
                <a:spcPct val="50000"/>
              </a:spcBef>
              <a:spcAft>
                <a:spcPct val="0"/>
              </a:spcAft>
              <a:defRPr/>
            </a:pPr>
            <a:r>
              <a:rPr lang="en-US" altLang="zh-CN" sz="1600">
                <a:latin typeface="+mn-ea"/>
                <a:sym typeface="Wingdings" pitchFamily="2" charset="2"/>
              </a:rPr>
              <a:t>1.</a:t>
            </a:r>
            <a:r>
              <a:rPr lang="zh-CN" altLang="en-US" sz="1600">
                <a:latin typeface="+mn-ea"/>
                <a:sym typeface="Wingdings" pitchFamily="2" charset="2"/>
              </a:rPr>
              <a:t>在使用安全带时，应检查安全带的部件是否完整，有无损伤，金属配件的各种环不得是焊接件，边缘光滑，产品上应有“安鉴证”。</a:t>
            </a:r>
          </a:p>
          <a:p>
            <a:pPr algn="just" fontAlgn="auto">
              <a:spcBef>
                <a:spcPct val="50000"/>
              </a:spcBef>
              <a:spcAft>
                <a:spcPct val="0"/>
              </a:spcAft>
              <a:defRPr/>
            </a:pPr>
            <a:r>
              <a:rPr lang="en-US" altLang="zh-CN" sz="1600">
                <a:latin typeface="+mn-ea"/>
                <a:sym typeface="Wingdings" pitchFamily="2" charset="2"/>
              </a:rPr>
              <a:t>2.</a:t>
            </a:r>
            <a:r>
              <a:rPr lang="zh-CN" altLang="en-US" sz="1600">
                <a:latin typeface="+mn-ea"/>
                <a:sym typeface="Wingdings" pitchFamily="2" charset="2"/>
              </a:rPr>
              <a:t>使用围杆安全带时，围杆绳上有保护套，不允许在地面上随意拖着绳走，以免损伤绳套，影响主绳。</a:t>
            </a:r>
          </a:p>
          <a:p>
            <a:pPr algn="just" fontAlgn="auto">
              <a:spcBef>
                <a:spcPct val="50000"/>
              </a:spcBef>
              <a:spcAft>
                <a:spcPct val="0"/>
              </a:spcAft>
              <a:defRPr/>
            </a:pPr>
            <a:r>
              <a:rPr lang="en-US" altLang="zh-CN" sz="1600">
                <a:latin typeface="+mn-ea"/>
                <a:sym typeface="Wingdings" pitchFamily="2" charset="2"/>
              </a:rPr>
              <a:t>3.</a:t>
            </a:r>
            <a:r>
              <a:rPr lang="zh-CN" altLang="en-US" sz="1600">
                <a:latin typeface="+mn-ea"/>
                <a:sym typeface="Wingdings" pitchFamily="2" charset="2"/>
              </a:rPr>
              <a:t>悬挂安全带不得低挂高用，因为低挂高用在坠落时受到的冲击力大，对人体伤害也大</a:t>
            </a:r>
            <a:r>
              <a:rPr lang="zh-CN" altLang="en-US" sz="2400">
                <a:latin typeface="+mn-ea"/>
                <a:sym typeface="Wingdings" pitchFamily="2" charset="2"/>
              </a:rPr>
              <a:t>。</a:t>
            </a:r>
          </a:p>
        </p:txBody>
      </p:sp>
      <p:sp>
        <p:nvSpPr>
          <p:cNvPr id="12" name="矩形 11"/>
          <p:cNvSpPr/>
          <p:nvPr/>
        </p:nvSpPr>
        <p:spPr>
          <a:xfrm>
            <a:off x="665163" y="1885950"/>
            <a:ext cx="3392487" cy="400050"/>
          </a:xfrm>
          <a:prstGeom prst="rect">
            <a:avLst/>
          </a:prstGeom>
        </p:spPr>
        <p:txBody>
          <a:bodyPr wrap="none">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fontAlgn="auto">
              <a:spcBef>
                <a:spcPct val="0"/>
              </a:spcBef>
              <a:spcAft>
                <a:spcPct val="0"/>
              </a:spcAft>
              <a:defRPr/>
            </a:pPr>
            <a:r>
              <a:rPr lang="zh-CN" altLang="en-US" sz="2000">
                <a:latin typeface="+mn-ea"/>
              </a:rPr>
              <a:t>预防作业人员从高处坠落。 </a:t>
            </a:r>
          </a:p>
        </p:txBody>
      </p:sp>
      <p:sp>
        <p:nvSpPr>
          <p:cNvPr id="13"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14"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a:t>
            </a:r>
            <a:r>
              <a:rPr lang="en-US" altLang="zh-CN" sz="2400" kern="0">
                <a:latin typeface="+mj-lt"/>
                <a:ea typeface="+mj-ea"/>
                <a:cs typeface="+mj-cs"/>
              </a:rPr>
              <a:t>-</a:t>
            </a:r>
            <a:r>
              <a:rPr lang="zh-CN" altLang="en-US" sz="2400" kern="0">
                <a:latin typeface="+mj-lt"/>
                <a:ea typeface="+mj-ea"/>
                <a:cs typeface="+mj-cs"/>
              </a:rPr>
              <a:t>安全带</a:t>
            </a:r>
          </a:p>
        </p:txBody>
      </p:sp>
      <p:pic>
        <p:nvPicPr>
          <p:cNvPr id="33804" name="Picture 2" descr="C:\Users\Administrator\Desktop\20150521194142_0406.jpg"/>
          <p:cNvPicPr>
            <a:picLocks noChangeAspect="1" noChangeArrowheads="1"/>
          </p:cNvPicPr>
          <p:nvPr/>
        </p:nvPicPr>
        <p:blipFill>
          <a:blip r:embed="rId5"/>
          <a:stretch>
            <a:fillRect/>
          </a:stretch>
        </p:blipFill>
        <p:spPr bwMode="auto">
          <a:xfrm>
            <a:off x="6096000" y="1600200"/>
            <a:ext cx="2214563" cy="2214563"/>
          </a:xfrm>
          <a:prstGeom prst="rect">
            <a:avLst/>
          </a:prstGeom>
          <a:noFill/>
          <a:ln w="9525">
            <a:noFill/>
            <a:miter lim="800000"/>
          </a:ln>
        </p:spPr>
      </p:pic>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818" name="标题 1"/>
          <p:cNvSpPr>
            <a:spLocks noGrp="1"/>
          </p:cNvSpPr>
          <p:nvPr>
            <p:ph type="title"/>
          </p:nvPr>
        </p:nvSpPr>
        <p:spPr/>
        <p:txBody>
          <a:bodyPr/>
          <a:lstStyle/>
          <a:p>
            <a:endParaRPr lang="zh-CN" altLang="en-US"/>
          </a:p>
        </p:txBody>
      </p:sp>
      <p:sp>
        <p:nvSpPr>
          <p:cNvPr id="34819" name="日期占位符 4"/>
          <p:cNvSpPr>
            <a:spLocks noGrp="1"/>
          </p:cNvSpPr>
          <p:nvPr>
            <p:ph type="dt" sz="quarter" idx="10"/>
          </p:nvPr>
        </p:nvSpPr>
        <p:spPr>
          <a:noFill/>
        </p:spPr>
        <p:txBody>
          <a:bodyPr/>
          <a:lstStyle/>
          <a:p>
            <a:fld id="{1C2BC98A-614D-4874-A290-0C12269783C1}" type="slidenum">
              <a:rPr lang="de-DE" altLang="en-US" smtClean="0"/>
              <a:t>30</a:t>
            </a:fld>
            <a:endParaRPr lang="en-GB" altLang="en-US"/>
          </a:p>
        </p:txBody>
      </p:sp>
      <p:sp>
        <p:nvSpPr>
          <p:cNvPr id="6"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b="0" kern="0">
                <a:latin typeface="+mj-lt"/>
                <a:ea typeface="+mj-ea"/>
                <a:cs typeface="+mj-cs"/>
              </a:rPr>
              <a:t>2.</a:t>
            </a:r>
            <a:r>
              <a:rPr lang="zh-CN" altLang="en-US" sz="2400" b="0" kern="0">
                <a:latin typeface="+mj-lt"/>
                <a:ea typeface="+mj-ea"/>
                <a:cs typeface="+mj-cs"/>
              </a:rPr>
              <a:t>劳动防护用品</a:t>
            </a:r>
            <a:endParaRPr lang="zh-CN" altLang="en-US" sz="2400" b="0" kern="0">
              <a:latin typeface="+mj-lt"/>
              <a:ea typeface="+mj-ea"/>
              <a:cs typeface="+mj-cs"/>
            </a:endParaRPr>
          </a:p>
        </p:txBody>
      </p:sp>
      <p:sp>
        <p:nvSpPr>
          <p:cNvPr id="7" name="标题 1"/>
          <p:cNvSpPr txBox="1"/>
          <p:nvPr/>
        </p:nvSpPr>
        <p:spPr bwMode="auto">
          <a:xfrm>
            <a:off x="2357438" y="431800"/>
            <a:ext cx="6804025" cy="647700"/>
          </a:xfrm>
          <a:prstGeom prst="rect">
            <a:avLst/>
          </a:prstGeom>
          <a:solidFill>
            <a:srgbClr val="C0C0C0"/>
          </a:solidFill>
          <a:ln w="9525">
            <a:noFill/>
            <a:miter lim="800000"/>
          </a:ln>
        </p:spPr>
        <p:txBody>
          <a:bodyPr lIns="87814" tIns="43906" rIns="87814" bIns="43906" anchor="ct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defTabSz="877888" eaLnBrk="0" hangingPunct="0">
              <a:defRPr/>
            </a:pPr>
            <a:r>
              <a:rPr lang="en-US" altLang="zh-CN" sz="2400" kern="0">
                <a:latin typeface="+mj-lt"/>
                <a:ea typeface="+mj-ea"/>
                <a:cs typeface="+mj-cs"/>
              </a:rPr>
              <a:t>2</a:t>
            </a:r>
            <a:r>
              <a:rPr lang="zh-CN" altLang="en-US" sz="2400" kern="0">
                <a:latin typeface="+mj-lt"/>
                <a:ea typeface="+mj-ea"/>
                <a:cs typeface="+mj-cs"/>
              </a:rPr>
              <a:t>、劳动防护用品使用原则</a:t>
            </a:r>
          </a:p>
        </p:txBody>
      </p:sp>
      <p:pic>
        <p:nvPicPr>
          <p:cNvPr id="34823" name="内容占位符 3"/>
          <p:cNvPicPr>
            <a:picLocks noGrp="1" noChangeAspect="1" noChangeArrowheads="1"/>
          </p:cNvPicPr>
          <p:nvPr>
            <p:ph idx="4294967295"/>
          </p:nvPr>
        </p:nvPicPr>
        <p:blipFill>
          <a:blip r:embed="rId3"/>
          <a:srcRect l="2461" t="7892" r="2370" b="6874"/>
          <a:stretch>
            <a:fillRect/>
          </a:stretch>
        </p:blipFill>
        <p:spPr>
          <a:xfrm>
            <a:off x="450850" y="1457325"/>
            <a:ext cx="9288463" cy="5010150"/>
          </a:xfrm>
        </p:spPr>
      </p:pic>
      <p:sp>
        <p:nvSpPr>
          <p:cNvPr id="10" name="矩形 9"/>
          <p:cNvSpPr/>
          <p:nvPr/>
        </p:nvSpPr>
        <p:spPr>
          <a:xfrm>
            <a:off x="2451100" y="2452688"/>
            <a:ext cx="5299075" cy="2862262"/>
          </a:xfrm>
          <a:prstGeom prst="rect">
            <a:avLst/>
          </a:prstGeom>
        </p:spPr>
        <p:txBody>
          <a:bodyPr>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pPr algn="l" fontAlgn="auto">
              <a:spcBef>
                <a:spcPct val="0"/>
              </a:spcBef>
              <a:spcAft>
                <a:spcPct val="0"/>
              </a:spcAft>
              <a:defRPr/>
            </a:pPr>
            <a:r>
              <a:rPr lang="en-US" altLang="zh-CN" sz="2000">
                <a:latin typeface="+mn-ea"/>
                <a:sym typeface="Wingdings" pitchFamily="2" charset="2"/>
              </a:rPr>
              <a:t> 1</a:t>
            </a:r>
            <a:r>
              <a:rPr lang="zh-CN" altLang="en-US" sz="2000">
                <a:latin typeface="+mn-ea"/>
                <a:sym typeface="Wingdings" pitchFamily="2" charset="2"/>
              </a:rPr>
              <a:t>、企业有义务为工人配备必要的个人防护用品。企业工人根据不同的使用场所及工作岗位的要求正确选择性能符合要求的防护用品。</a:t>
            </a:r>
            <a:endParaRPr lang="en-US" altLang="zh-CN" sz="2000">
              <a:latin typeface="+mn-ea"/>
              <a:sym typeface="Wingdings" pitchFamily="2" charset="2"/>
            </a:endParaRPr>
          </a:p>
          <a:p>
            <a:pPr algn="l" fontAlgn="auto">
              <a:spcBef>
                <a:spcPct val="0"/>
              </a:spcBef>
              <a:spcAft>
                <a:spcPct val="0"/>
              </a:spcAft>
              <a:defRPr/>
            </a:pPr>
            <a:r>
              <a:rPr lang="en-US" altLang="zh-CN" sz="2000">
                <a:latin typeface="+mn-ea"/>
                <a:sym typeface="Wingdings" pitchFamily="2" charset="2"/>
              </a:rPr>
              <a:t> 2</a:t>
            </a:r>
            <a:r>
              <a:rPr lang="zh-CN" altLang="en-US" sz="2000">
                <a:latin typeface="+mn-ea"/>
                <a:sym typeface="Wingdings" pitchFamily="2" charset="2"/>
              </a:rPr>
              <a:t>、使用个人防护用品者必须了解所使用的防护用品的性能及正确使用方法。</a:t>
            </a:r>
            <a:endParaRPr lang="en-US" altLang="zh-CN" sz="2000">
              <a:latin typeface="+mn-ea"/>
              <a:sym typeface="Wingdings" pitchFamily="2" charset="2"/>
            </a:endParaRPr>
          </a:p>
          <a:p>
            <a:pPr algn="l" fontAlgn="auto">
              <a:spcBef>
                <a:spcPct val="0"/>
              </a:spcBef>
              <a:spcAft>
                <a:spcPct val="0"/>
              </a:spcAft>
              <a:defRPr/>
            </a:pPr>
            <a:r>
              <a:rPr lang="en-US" altLang="zh-CN" sz="2000">
                <a:latin typeface="+mn-ea"/>
                <a:sym typeface="Wingdings" pitchFamily="2" charset="2"/>
              </a:rPr>
              <a:t> 3</a:t>
            </a:r>
            <a:r>
              <a:rPr lang="zh-CN" altLang="en-US" sz="2000">
                <a:latin typeface="+mn-ea"/>
                <a:sym typeface="Wingdings" pitchFamily="2" charset="2"/>
              </a:rPr>
              <a:t>、使用个人防护用品前，必须严格检查，损坏或磨损严重的必须及时更换。应定期检查，放于取用方便的场所。</a:t>
            </a:r>
            <a:endParaRPr lang="en-US" altLang="zh-CN" sz="2000">
              <a:latin typeface="+mn-ea"/>
              <a:sym typeface="Wingdings" pitchFamily="2" charset="2"/>
            </a:endParaRPr>
          </a:p>
          <a:p>
            <a:pPr algn="l" fontAlgn="auto">
              <a:spcBef>
                <a:spcPct val="0"/>
              </a:spcBef>
              <a:spcAft>
                <a:spcPct val="0"/>
              </a:spcAft>
              <a:defRPr/>
            </a:pPr>
            <a:r>
              <a:rPr lang="en-US" altLang="zh-CN" sz="2000">
                <a:latin typeface="+mn-ea"/>
                <a:sym typeface="Wingdings" pitchFamily="2" charset="2"/>
              </a:rPr>
              <a:t> 4</a:t>
            </a:r>
            <a:r>
              <a:rPr lang="zh-CN" altLang="en-US" sz="2000">
                <a:latin typeface="+mn-ea"/>
                <a:sym typeface="Wingdings" pitchFamily="2" charset="2"/>
              </a:rPr>
              <a:t>、妥善维护保养防护用品。</a:t>
            </a:r>
          </a:p>
        </p:txBody>
      </p:sp>
      <p:sp>
        <p:nvSpPr>
          <p:cNvPr id="34825" name="矩形 2"/>
          <p:cNvSpPr>
            <a:spLocks noChangeArrowheads="1"/>
          </p:cNvSpPr>
          <p:nvPr/>
        </p:nvSpPr>
        <p:spPr bwMode="auto">
          <a:xfrm>
            <a:off x="2736850" y="5672138"/>
            <a:ext cx="4716463" cy="584200"/>
          </a:xfrm>
          <a:prstGeom prst="rect">
            <a:avLst/>
          </a:prstGeom>
          <a:noFill/>
          <a:ln w="9525">
            <a:noFill/>
            <a:miter lim="800000"/>
          </a:ln>
        </p:spPr>
        <p:txBody>
          <a:bodyPr wrap="none">
            <a:spAutoFit/>
          </a:bodyPr>
          <a:lstStyle>
            <a:defPPr>
              <a:defRPr lang="en-US"/>
            </a:defPPr>
            <a:lvl1pPr algn="ctr" rtl="0" fontAlgn="base">
              <a:spcBef>
                <a:spcPct val="0"/>
              </a:spcBef>
              <a:spcAft>
                <a:spcPct val="0"/>
              </a:spcAft>
              <a:defRPr sz="2100" b="1" kern="1200">
                <a:solidFill>
                  <a:schemeClr val="tx1"/>
                </a:solidFill>
                <a:latin typeface="FrutigerNext LT Regular"/>
                <a:ea typeface="华文细黑" pitchFamily="2" charset="-122"/>
                <a:cs typeface="+mn-cs"/>
              </a:defRPr>
            </a:lvl1pPr>
            <a:lvl2pPr marL="457200" algn="ctr" rtl="0" fontAlgn="base">
              <a:spcBef>
                <a:spcPct val="0"/>
              </a:spcBef>
              <a:spcAft>
                <a:spcPct val="0"/>
              </a:spcAft>
              <a:defRPr sz="2100" b="1" kern="1200">
                <a:solidFill>
                  <a:schemeClr val="tx1"/>
                </a:solidFill>
                <a:latin typeface="FrutigerNext LT Regular"/>
                <a:ea typeface="华文细黑" pitchFamily="2" charset="-122"/>
                <a:cs typeface="+mn-cs"/>
              </a:defRPr>
            </a:lvl2pPr>
            <a:lvl3pPr marL="914400" algn="ctr" rtl="0" fontAlgn="base">
              <a:spcBef>
                <a:spcPct val="0"/>
              </a:spcBef>
              <a:spcAft>
                <a:spcPct val="0"/>
              </a:spcAft>
              <a:defRPr sz="2100" b="1" kern="1200">
                <a:solidFill>
                  <a:schemeClr val="tx1"/>
                </a:solidFill>
                <a:latin typeface="FrutigerNext LT Regular"/>
                <a:ea typeface="华文细黑" pitchFamily="2" charset="-122"/>
                <a:cs typeface="+mn-cs"/>
              </a:defRPr>
            </a:lvl3pPr>
            <a:lvl4pPr marL="1371600" algn="ctr" rtl="0" fontAlgn="base">
              <a:spcBef>
                <a:spcPct val="0"/>
              </a:spcBef>
              <a:spcAft>
                <a:spcPct val="0"/>
              </a:spcAft>
              <a:defRPr sz="2100" b="1" kern="1200">
                <a:solidFill>
                  <a:schemeClr val="tx1"/>
                </a:solidFill>
                <a:latin typeface="FrutigerNext LT Regular"/>
                <a:ea typeface="华文细黑" pitchFamily="2" charset="-122"/>
                <a:cs typeface="+mn-cs"/>
              </a:defRPr>
            </a:lvl4pPr>
            <a:lvl5pPr marL="1828800" algn="ctr" rtl="0" fontAlgn="base">
              <a:spcBef>
                <a:spcPct val="0"/>
              </a:spcBef>
              <a:spcAft>
                <a:spcPct val="0"/>
              </a:spcAft>
              <a:defRPr sz="2100" b="1" kern="1200">
                <a:solidFill>
                  <a:schemeClr val="tx1"/>
                </a:solidFill>
                <a:latin typeface="FrutigerNext LT Regular"/>
                <a:ea typeface="华文细黑" pitchFamily="2" charset="-122"/>
                <a:cs typeface="+mn-cs"/>
              </a:defRPr>
            </a:lvl5pPr>
            <a:lvl6pPr marL="2286000" algn="l" defTabSz="914400" rtl="0" eaLnBrk="1" latinLnBrk="0" hangingPunct="1">
              <a:defRPr sz="2100" b="1" kern="1200">
                <a:solidFill>
                  <a:schemeClr val="tx1"/>
                </a:solidFill>
                <a:latin typeface="FrutigerNext LT Regular"/>
                <a:ea typeface="华文细黑" pitchFamily="2" charset="-122"/>
                <a:cs typeface="+mn-cs"/>
              </a:defRPr>
            </a:lvl6pPr>
            <a:lvl7pPr marL="2743200" algn="l" defTabSz="914400" rtl="0" eaLnBrk="1" latinLnBrk="0" hangingPunct="1">
              <a:defRPr sz="2100" b="1" kern="1200">
                <a:solidFill>
                  <a:schemeClr val="tx1"/>
                </a:solidFill>
                <a:latin typeface="FrutigerNext LT Regular"/>
                <a:ea typeface="华文细黑" pitchFamily="2" charset="-122"/>
                <a:cs typeface="+mn-cs"/>
              </a:defRPr>
            </a:lvl7pPr>
            <a:lvl8pPr marL="3200400" algn="l" defTabSz="914400" rtl="0" eaLnBrk="1" latinLnBrk="0" hangingPunct="1">
              <a:defRPr sz="2100" b="1" kern="1200">
                <a:solidFill>
                  <a:schemeClr val="tx1"/>
                </a:solidFill>
                <a:latin typeface="FrutigerNext LT Regular"/>
                <a:ea typeface="华文细黑" pitchFamily="2" charset="-122"/>
                <a:cs typeface="+mn-cs"/>
              </a:defRPr>
            </a:lvl8pPr>
            <a:lvl9pPr marL="3657600" algn="l" defTabSz="914400" rtl="0" eaLnBrk="1" latinLnBrk="0" hangingPunct="1">
              <a:defRPr sz="2100" b="1" kern="1200">
                <a:solidFill>
                  <a:schemeClr val="tx1"/>
                </a:solidFill>
                <a:latin typeface="FrutigerNext LT Regular"/>
                <a:ea typeface="华文细黑" pitchFamily="2" charset="-122"/>
                <a:cs typeface="+mn-cs"/>
              </a:defRPr>
            </a:lvl9pPr>
          </a:lstStyle>
          <a:p>
            <a:r>
              <a:rPr lang="zh-CN" altLang="en-US" sz="3200">
                <a:solidFill>
                  <a:srgbClr val="FF0000"/>
                </a:solidFill>
                <a:latin typeface="黑体" pitchFamily="49" charset="-122"/>
                <a:ea typeface="黑体" pitchFamily="49" charset="-122"/>
                <a:sym typeface="Wingdings" pitchFamily="2" charset="2"/>
              </a:rPr>
              <a:t>个人防护用品的使用原则</a:t>
            </a: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9063038" cy="59309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https://d.book118.com/625040013241011120</a:t>
            </a:r>
          </a:p>
        </p:txBody>
      </p:sp>
    </p:spTree>
  </p:cSld>
  <p:clrMapOvr>
    <a:masterClrMapping/>
  </p:clrMapOvr>
  <p:transition/>
  <p:timing/>
</p:sld>
</file>

<file path=ppt/tags/tag1.xml><?xml version="1.0" encoding="utf-8"?>
<p:tagLst xmlns:p="http://schemas.openxmlformats.org/presentationml/2006/main">
  <p:tag name="THINKCELLSHAPEDONOTDELETE" val="pKOZHO13yzUCaepRpRzBw5w"/>
</p:tagLst>
</file>

<file path=ppt/tags/tag2.xml><?xml version="1.0" encoding="utf-8"?>
<p:tagLst xmlns:p="http://schemas.openxmlformats.org/presentationml/2006/main">
  <p:tag name="THINKCELLSHAPEDONOTDELETE" val="pKOZHO13yzUCaepRpRzBw5w"/>
</p:tagLst>
</file>

<file path=ppt/tags/tag3.xml><?xml version="1.0" encoding="utf-8"?>
<p:tagLst xmlns:p="http://schemas.openxmlformats.org/presentationml/2006/main">
  <p:tag name="THINKCELLSHAPEDONOTDELETE" val="pKOZHO13yzUCaepRpRzBw5w"/>
</p:tagLst>
</file>

<file path=ppt/tags/tag4.xml><?xml version="1.0" encoding="utf-8"?>
<p:tagLst xmlns:p="http://schemas.openxmlformats.org/presentationml/2006/main">
  <p:tag name="THINKCELLSHAPEDONOTDELETE" val="pKOZHO13yzUCaepRpRzBw5w"/>
</p:tagLst>
</file>

<file path=ppt/tags/tag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以顾客为中心">
  <a:themeElements>
    <a:clrScheme name="以顾客为中心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以顾客为中心">
      <a:majorFont>
        <a:latin typeface="FrutigerNext LT Medium"/>
        <a:ea typeface="楷体_GB2312"/>
        <a:cs typeface="Arial"/>
      </a:majorFont>
      <a:minorFont>
        <a:latin typeface="FrutigerNext LT Regular"/>
        <a:ea typeface="楷体_GB2312"/>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87828" tIns="43914" rIns="87828" bIns="43914"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100" b="1" i="0" u="none" strike="noStrike" cap="none" normalizeH="0" baseline="0" smtClean="0">
            <a:ln>
              <a:noFill/>
            </a:ln>
            <a:solidFill>
              <a:schemeClr val="tx1"/>
            </a:solidFill>
            <a:effectLst/>
            <a:latin typeface="FrutigerNext LT Regular" charset="0"/>
            <a:ea typeface="华文细黑" pitchFamily="2" charset="-122"/>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87828" tIns="43914" rIns="87828" bIns="43914"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100" b="1" i="0" u="none" strike="noStrike" cap="none" normalizeH="0" baseline="0" smtClean="0">
            <a:ln>
              <a:noFill/>
            </a:ln>
            <a:solidFill>
              <a:schemeClr val="tx1"/>
            </a:solidFill>
            <a:effectLst/>
            <a:latin typeface="FrutigerNext LT Regular" charset="0"/>
            <a:ea typeface="华文细黑" pitchFamily="2" charset="-122"/>
          </a:defRPr>
        </a:defPPr>
      </a:lstStyle>
    </a:lnDef>
  </a:objectDefaults>
  <a:extraClrSchemeLst>
    <a:extraClrScheme>
      <a:clrScheme name="以顾客为中心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以顾客为中心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以顾客为中心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以顾客为中心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以顾客为中心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以顾客为中心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以顾客为中心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以顾客为中心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以顾客为中心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以顾客为中心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以顾客为中心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以顾客为中心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r="http://schemas.openxmlformats.org/officeDocument/2006/relationships"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262</Paragraphs>
  <Slides>31</Slides>
  <Notes>30</Notes>
  <TotalTime>1</TotalTime>
  <HiddenSlides>0</HiddenSlides>
  <MMClips>0</MMClips>
  <ScaleCrop>0</ScaleCrop>
  <HeadingPairs>
    <vt:vector baseType="variant" size="6">
      <vt:variant>
        <vt:lpstr>Fonts used</vt:lpstr>
      </vt:variant>
      <vt:variant>
        <vt:i4>15</vt:i4>
      </vt:variant>
      <vt:variant>
        <vt:lpstr>Theme</vt:lpstr>
      </vt:variant>
      <vt:variant>
        <vt:i4>1</vt:i4>
      </vt:variant>
      <vt:variant>
        <vt:lpstr>Slide Titles</vt:lpstr>
      </vt:variant>
      <vt:variant>
        <vt:i4>31</vt:i4>
      </vt:variant>
    </vt:vector>
  </HeadingPairs>
  <TitlesOfParts>
    <vt:vector baseType="lpstr" size="47">
      <vt:lpstr>Arial</vt:lpstr>
      <vt:lpstr>Calibri</vt:lpstr>
      <vt:lpstr>FrutigerNext LT Medium</vt:lpstr>
      <vt:lpstr>楷体_GB2312</vt:lpstr>
      <vt:lpstr>FrutigerNext LT Regular</vt:lpstr>
      <vt:lpstr>MS PGothic</vt:lpstr>
      <vt:lpstr>Wingdings</vt:lpstr>
      <vt:lpstr>华文细黑</vt:lpstr>
      <vt:lpstr>FrutigerNext LT Light</vt:lpstr>
      <vt:lpstr>微软雅黑</vt:lpstr>
      <vt:lpstr>宋体</vt:lpstr>
      <vt:lpstr>黑体</vt:lpstr>
      <vt:lpstr>胡敬礼毛笔行书简</vt:lpstr>
      <vt:lpstr>华文宋体</vt:lpstr>
      <vt:lpstr>Arial Narrow</vt:lpstr>
      <vt:lpstr>Office Theme</vt:lpstr>
      <vt:lpstr>PowerPoint Presentation</vt:lpstr>
      <vt:lpstr>目录</vt:lpstr>
      <vt:lpstr>1、组织简介</vt:lpstr>
      <vt:lpstr>2、为什么要进行新员工入职安全教育</vt:lpstr>
      <vt:lpstr>3、安全生产基本概念</vt:lpstr>
      <vt:lpstr>4、安全管理基本概念</vt:lpstr>
      <vt:lpstr>5、安全生产法律、法规知识</vt:lpstr>
      <vt:lpstr>5、安全生产法律、法规知识</vt:lpstr>
      <vt:lpstr>5、安全生产法律、法规知识</vt:lpstr>
      <vt:lpstr>5、安全生产法律、法规知识</vt:lpstr>
      <vt:lpstr>PowerPoint Presentation</vt:lpstr>
      <vt:lpstr>6、安全生产十大禁令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2.劳动防护用品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2024-09-23T07:42:24.588</cp:lastPrinted>
  <dcterms:created xsi:type="dcterms:W3CDTF">2024-09-22T23:42:24Z</dcterms:created>
  <dcterms:modified xsi:type="dcterms:W3CDTF">2024-09-22T23:42:27Z</dcterms:modified>
</cp:coreProperties>
</file>