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DC102A-B4AE-4217-904A-23C94BE94B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EEC265-D75E-4683-8898-B18F4BE085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10D7D6-40B0-402D-BFFB-805B47BD1A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114A93-D0AF-4892-8447-BDFEA1F4BF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9F70092-35FD-41C7-B9BA-5407AC27B7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61CB683-AA4A-4A9F-9FAB-3678F7805A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2A6E8E3-30BF-47A6-9251-25B9AC2644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DD9AE4-CAD4-476E-89D0-17982E0ED0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D2BE93-090F-4141-A80A-71D7DCB8E6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78716F-60E5-497E-ABA1-25993CF821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7B2FED-3756-463F-B102-0C6CEC9F4C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5100330220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中医护理课件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中医护理基础知识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中医饮食护理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中医情志护理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中医起居护理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中医运动护理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中医护理基础知识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6" r="25696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中医认为人体是一个有机整体，各脏腑之间相互关联，因此护理时应从整体出发，全面考虑患者的生理、心理和社会状况。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整体护理原则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根据患者的具体病情和体质状况，采用不同的护理方法和措施，以达到最佳的护理效果。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辨证施护原则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中医强调预防重于治疗，在护理过程中应注重预防疾病的发生和复发，提高患者的自我保健能力。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预防为主原则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针对患者的个体差异，制定个性化的护理方案，以满足患者的特殊需求。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个性化护理原则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中医护理的基本原则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656" b="1365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6144" r="1614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中医护理的方法与技巧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通过调节患者的情绪状态，减轻其心理压力，增强治疗信心，促进康复。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根据患者的体质和病情，指导其合理饮食，调节营养平衡，增强机体抵抗力。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鼓励患者进行适当的运动锻炼，以增强体质，促进气血流通，加快康复进程。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通过针灸、推拿等中医特色疗法，缓解患者疼痛不适症状，调整机体功能。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情志护理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运动护理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针灸推拿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注意观察病情变化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遵循医嘱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保持环境安静整洁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加强沟通与交流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中医护理的注意事项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密切关注患者的病情状况，及时发现异常情况并采取相应措施。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严格按照医生的医嘱进行护理操作，不得擅自更改护理方案或停药。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为患者提供一个安静、舒适、整洁的休养环境，有利于其康复。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与患者及其家属保持良好的沟通与交流，了解其需求和意见，提高护理效果。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中医饮食护理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887197" y="3685961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973117" y="2946164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064389" y="2293221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7175869" y="1575144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689807" y="4081438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844656" y="3361539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30576" y="2688699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021848" y="1970621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64117" y="3897206"/>
            <a:ext cx="347445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整体观念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3183" y="4453085"/>
            <a:ext cx="324734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中医认为人体是一个整体，饮食调理需根据个体体质、年龄、性别等因素综合考虑，制定个性化的饮食方案。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021848" y="3829597"/>
            <a:ext cx="3434925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饮食有节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21848" y="4385476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强调饮食要有节制，适量摄入各种营养，避免过度或不足。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76238" y="1408158"/>
            <a:ext cx="3434925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食物四气五味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76238" y="1964037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根据食物的寒、热、温、凉四气和辛、甘、酸、苦、咸五味来调理人体阴阳平衡。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09174" y="1453224"/>
            <a:ext cx="3461281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辨证施食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43424" y="2035855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根据疾病的不同证候，选择适宜的食物进行调理，以达到辅助治疗和康复的目的。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中医饮食调理的原则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鱼类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富含不饱和脂肪酸、蛋白质、维生素和矿物质，有助于健脑益智、降低血脂等。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肉类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提供优质蛋白质、脂肪、维生素和矿物质，有助于补充体力、强壮筋骨等。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水果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富含维生素C、果胶等，有助于调节肠胃、生津止渴、增强免疫力等。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谷类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提供能量，补充B族维生素、膳食纤维等，维持人体正常生理功能。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蔬菜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富含维生素、矿物质和膳食纤维，有助于调节肠胃、清热解毒、增强免疫力等。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中医食疗的种类与作用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48" r="16748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避免食物相克，合理搭配以充分发挥食物的协同作用。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注意食物搭配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过度烹饪会破坏食物中的营养成分，应选择适当的烹饪方式。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避免过度烹饪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选择新鲜、无污染的食物，避免食用过期或劣质食品。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注意食物质量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不同人的体质和疾病状况不同，应根据个体差异调整食疗方案。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根据个体差异调整食疗方案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中医食疗的注意事项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中医情志护理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https://d.book118.com/625100330220011042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2024-09-03T22:13:16.145</cp:lastPrinted>
  <dcterms:created xsi:type="dcterms:W3CDTF">2024-09-03T14:13:16Z</dcterms:created>
  <dcterms:modified xsi:type="dcterms:W3CDTF">2024-09-03T14:13:18Z</dcterms:modified>
</cp:coreProperties>
</file>