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1858ED-A68C-4F9E-8183-1F8E166B8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55DEC-CA35-461B-92FE-E5B1CD5FE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6F3CB-9911-4D76-9B21-08121C571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BFA68A-15C1-4620-9976-583154ACF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3263DE-3ABF-485E-9569-D6036F0B9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8F5F82-D87A-484C-AFC1-E5F10510D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D97F5A-A59B-4D82-882A-2680FD4B6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F5141D-4428-4D01-A1C7-19D003308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88300E-20FD-45B4-A449-8BE47833F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395078-AD45-476A-8C90-937410FF9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E22C81-3D2B-49B1-ADB3-760478ED0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10221303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人物形象的转变与演进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人物形象的历史演变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影视作品中的人物形象转变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文学作品中的人物形象塑造与转变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社会变迁与人物形象转变的关系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人物形象转变的审美价值与意义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人物形象在文学、影视、艺术等领域中占据重要地位，随着时代变迁和社会进步，人物形象也在不断转变和演进。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探讨人物形象转变与演进的原因、特点、趋势及影响，为相关领域的研究提供参考和借鉴。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024" r="240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包括文学、影视、艺术等领域中的人物形象，涉及不同历史时期、文化背景和社会阶层。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以具有代表性的经典作品、流行文化现象和社会事件中的人物形象为主要研究对象。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研究范围与对象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人物形象的历史演变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服饰华丽、繁复，注重色彩与图案设计。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发型、妆容独特，反映时代审美观念。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言行举止遵循严格的礼仪规范。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强调等级制度，不同身份地位的人物形象有明显差异。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古代人物形象特点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50833" y="1607909"/>
            <a:ext cx="2035112" cy="2035112"/>
            <a:chOff x="1150833" y="160790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150833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37858" y="230780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784686" y="1607814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03157" y="226180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675749" y="2077968"/>
            <a:ext cx="261747" cy="541878"/>
            <a:chOff x="4675749" y="2077968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13195" y="2421154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886919" y="2277231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13195" y="2353336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896444" y="2353336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3678" y="2148739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876822" y="221474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679845" y="2421154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12611" y="221474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686989" y="2353336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9094" y="2077968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13195" y="2077968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753664" y="212492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29280" y="2148739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698324" y="2277231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13195" y="248192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35185" y="2277231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756617" y="2148739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28042" y="2353336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3195" y="2277231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13195" y="2148739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13195" y="221474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46520" y="221474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19755" y="254974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23946" y="2421154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20898" y="248192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675749" y="248192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07778" y="248192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03587" y="2421154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752426" y="213330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847104" y="213330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00051" y="213330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39376" y="219807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859582" y="219807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00051" y="219807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29280" y="226180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870821" y="226180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00051" y="226180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19755" y="233790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881013" y="233790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00051" y="233790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12611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888062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00051" y="240572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09658" y="246639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893491" y="246639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00051" y="246639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06706" y="253421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896444" y="253421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00051" y="25342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00051" y="26044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26064" y="1607814"/>
            <a:ext cx="2035112" cy="2035112"/>
            <a:chOff x="6426064" y="1607814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26064" y="1607814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27579" y="2209032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050487" y="1607909"/>
            <a:ext cx="2035112" cy="2035112"/>
            <a:chOff x="9050487" y="160790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050487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497590" y="245077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07862" y="2998750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42096" y="2998750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283760" y="2998750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08945" y="2998750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0494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39179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180842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0526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6257058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服饰逐渐简化，注重实用性和舒适性。</a:t>
            </a:r>
          </a:p>
        </p:txBody>
      </p:sp>
      <p:grpSp>
        <p:nvGrpSpPr>
          <p:cNvPr id="73" name="Group 7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4" name="AutoShape 7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TextBox 9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近代人物形象变化</a:t>
              </a:r>
            </a:p>
          </p:txBody>
        </p:sp>
      </p:grpSp>
      <p:sp>
        <p:nvSpPr>
          <p:cNvPr id="95" name="TextBox 95"/>
          <p:cNvSpPr txBox="1"/>
          <p:nvPr/>
        </p:nvSpPr>
        <p:spPr>
          <a:xfrm>
            <a:off x="3600742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服饰逐渐简化，注重实用性和舒适性。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944426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服饰逐渐简化，注重实用性和舒适性。</a:t>
            </a:r>
          </a:p>
        </p:txBody>
      </p:sp>
      <p:sp>
        <p:nvSpPr>
          <p:cNvPr id="97" name="TextBox 97"/>
          <p:cNvSpPr txBox="1"/>
          <p:nvPr/>
        </p:nvSpPr>
        <p:spPr>
          <a:xfrm>
            <a:off x="8913375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服饰逐渐简化，注重实用性和舒适性。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5713" b="571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9246" b="924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现代人物形象趋势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服饰多元化、个性化，注重时尚与品味。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发型、妆容风格多样，追求自然与精致并存。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言行举止强调平等、尊重，注重个人素养与修养。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人物形象更加多元化，不同文化、地域、职业的人物形象各具特色。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影视作品中的人物形象转变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536" b="1353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经典角色塑造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形象符号化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回顾经典影视作品，分析其中塑造的深入人心的人物形象，探讨其形象特点和成功之处。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分析经典角色如何成为文化符号，探讨其在社会传播和文化传承中的作用。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分析观众对经典角色的情感共鸣，探讨角色形象与观众心理需求的契合点。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经典影视作品人物形象分析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当代影视作品人物形象创新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分析当代影视作品在人物形象塑造上的创新之处，如性别、种族、年龄等多元元素的融入。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探讨当代影视作品如何深入挖掘角色内心世界，呈现更加立体、真实的人物形象。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分析当代影视作品对传统角色形象的颠覆与重塑，探讨其背后的文化和社会动因。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创新元素融入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角色深度挖掘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形象颠覆与重塑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社会文化背景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观众审美需求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影视制作技术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影视作品中人物形象转变的影响因素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分析影视制作技术的发展对人物形象塑造和呈现方式的影响，如特效技术、化妆造型等。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探讨观众审美需求的变化对影视作品中人物形象转变的推动作用。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分析社会文化背景对影视作品中人物形象转变的影响，如时代变迁、价值观念转变等。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探讨影视行业的发展趋势对人物形象转变的引导和规范作用。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https://d.book118.com/625102213032011112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2024-09-18T08:00:14.346</cp:lastPrinted>
  <dcterms:created xsi:type="dcterms:W3CDTF">2024-09-18T00:00:14Z</dcterms:created>
  <dcterms:modified xsi:type="dcterms:W3CDTF">2024-09-18T00:00:16Z</dcterms:modified>
</cp:coreProperties>
</file>