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4E828A-FFDF-438C-B1AD-5694C2088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6078A-378F-41D6-AB61-295F13C95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75F94E-BAFF-4B55-BC0B-B72019152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201454-11C8-458E-8714-A327245215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C42504-AA54-4A18-AB6E-A631E3C948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A91FAA-1E4B-44DA-8A32-61D7B08A8F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91E9A0-D40D-4E21-98C2-07523248B9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63BCDF-FA05-4044-88CB-CB4707AE4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F7A2C7-A533-4BBF-A2D7-6E67B4747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C6100-CD5A-4955-98C6-397E38BEE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8C281-353C-42F9-A39C-E7EB287FB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10331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对建筑工程施工量验收的要求</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验收前准备工作</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验收程序及要求</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验收内容及标准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常见问题及处理方法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验收后工作</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相关法律法规和政策解读</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验收前准备工作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包括建筑、结构、给排水、电气等各专业图纸，了解设计意图和工程全貌。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仔细阅读施工图纸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28" r="1652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核对设计文件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掌握图纸会审纪要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检查设计文件是否齐全，包括设计说明、工程数量、材料设备清单等。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了解图纸会审中提出的问题及解决方案，为后续验收提供参考。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熟悉施工图纸及设计文件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熟悉施工合同</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明确工程承包范围、质量标准、工期要求等合同条款。</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查看招投标文件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了解工程招标过程中的技术要求、评标办法等，为后续验收提供依据。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掌握工程变更情况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了解施工过程中发生的工程变更，包括设计变更和工程洽商等。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了解施工合同及招投标文件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学习国家和地方验收规范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熟悉建筑工程施工质量验收统一标准以及各专业工程施工质量验收规范。</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了解行业标准和企业标准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掌握与本工程相关的行业标准和企业标准，确保验收标准的准确性和全面性。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掌握验收程序和组织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了解验收的程序和组织方式，包括验收申请、组织专家进行现场核查、形成验收意见等。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掌握相关验收规范和标准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验收程序及要求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施工单位自检合格并报验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自检合格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施工单位在完成建筑工程施工后，应按照相关标准和规范进行自检，确保工程质量符合设计要求及施工合同规定。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报验申请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自检合格后，施工单位应向监理单位提交报验申请，同时附上自检报告和相关资料。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88" r="43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监理单位在收到施工单位的报验申请后，应及时组织初验小组对工程进行初步验收。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初验过程中，如发现工程质量存在问题或不符合相关标准和规范，监理单位应提出整改意见，并要求施工单位在规定时间内完成整改。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监理单位组织初验并提出整改意见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整改意见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初验组织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整改实施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施工单位在收到监理单位的整改意见后，应立即组织人员进行整改，确保在规定时间内完成整改任务。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复验申请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整改完成后，施工单位应向监理单位提交复验申请，同时附上整改报告和相关资料。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施工单位整改后报请复验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正式验收组织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建设单位在收到施工单位的复验申请后，应及时组织正式验收小组对工程进行最终验收。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签署意见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正式验收合格后，建设单位应签署验收合格意见，并办理相关手续。如工程存在严重质量问题或不符合相关标准和规范，建设单位有权拒绝验收并要求施工单位进行整改。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建设单位组织正式验收并签署意见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验收内容及标准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防水工程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检查地下室、卫生间、厨房等部位的防水层是否完整、无渗漏，以及防水材料是否符合规范要求。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基础工程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检查地基承载力、基础尺寸、标高、轴线位置等是否符合设计要求。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主体结构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检查钢筋混凝土结构、砌体结构等的强度、刚度、稳定性，以及构件尺寸、位置、连接等是否符合设计要求。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土建工程验收内容及标准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给排水管道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检查管道安装位置、坡度、连接方式等是否符合设计要求，以及管道试压、冲洗等试验是否合格。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电气线路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检查电线电缆规格型号、铺设方式、连接方法等是否符合设计要求，以及绝缘电阻、接地电阻等测试是否合格。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通风空调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检查通风管道、空调设备安装位置、连接方式等是否符合设计要求，以及系统调试运行是否正常。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安装工程验收内容及标准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https://d.book118.com/625103313011011101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2024-09-09T06:02:09.796</cp:lastPrinted>
  <dcterms:created xsi:type="dcterms:W3CDTF">2024-09-08T22:02:09Z</dcterms:created>
  <dcterms:modified xsi:type="dcterms:W3CDTF">2024-09-08T22:02:12Z</dcterms:modified>
</cp:coreProperties>
</file>