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6D2AAA-8925-4A99-A2A2-8F7626CAF0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39D5C0-2CFE-4C27-AF1E-EEEFD9E6ED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0290E8-7736-46FF-8083-84A5668F0D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221945-E91A-44EB-B622-388DAB9435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14EE869-0C73-4DD2-91F8-E5A60CCC5F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D958DE8-CD75-424F-AB39-8B85864DE1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12D56EA-EAB9-4000-9FBF-343B8C8A1B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6C0CDF-C230-4A11-ABA7-842E1FDDFE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500222-EBCF-4D82-AEA1-C882A8FF70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D40F9D-74DF-4722-BC1C-4274AFC897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C2F1AC-5930-435A-A5DF-449F0DC7B9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2510411411101112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职业生活中的道德规范\n## 1.职业生活中的道德规范概述\n### 1.1道德规范的定义及其重要性\n### 1.2职业生活中的道德规范分类\n### 1.3道德规范对职业发展的影响\n## 2.职业道德规范的基本原则\n### 2.1诚实守信原则\n### 2.2尊重他人原则\n### 2.3公平正义原则\n## 3.职业生活中的道德规范实践\n### 3.1遵守公司规章制度\n### 3.2保持职业道德品质\n### 3.3提升个人职业素养\n## 4.职业生活中的道德规范冲突与解决\n### 4.1道德规范冲突的原因\n### 4.2道德规范冲突的解决方法\n### 4.3提高道德规范冲突应对能力\n## 5.职业道德规范的培养与提升\n### 5.1职业道德规范的内化过程\n### 5.2职业道德规范的外部培养途径\n### 5.3个人职业道德规范的持续提升\n## 6.职业道德规范在职业发展中的体现\n### 6.1职业道德规范与职业发展关系\n### 6.2职业道德规范在职业发展中的具体体现\n### 6.3职业道德规范对职业成功的影响\n&quot;,&quot;templateId&quot;:&quot;yjp75jdsfbb9frnx6858ro4pgo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0300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7900"/>
              <a:t>职业生活中的道德规范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3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职业生活中的道德规范概述</a:t>
            </a:r>
            <a:endParaRPr/>
          </a:p>
        </p:txBody>
      </p:sp>
      <p:sp>
        <p:nvSpPr>
          <p:cNvPr id="124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1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道德规范的定义及其重要性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1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12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1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道德规范是一种行为规范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约束个体在职业生活中的行为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保持职业秩序的稳定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促进职业社会和谐发展</a:t>
                </a:r>
                <a:endParaRPr/>
              </a:p>
            </p:txBody>
          </p:sp>
          <p:pic>
            <p:nvPicPr>
              <p:cNvPr id="21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17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1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道德规范的重要性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体现行业形象和价值观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提高职业素养和职业道德水平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促进个人职业发展和职业成功</a:t>
                </a:r>
                <a:endParaRPr/>
              </a:p>
            </p:txBody>
          </p:sp>
          <p:pic>
            <p:nvPicPr>
              <p:cNvPr id="22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24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25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26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职业道德规范</a:t>
                </a:r>
                <a:endParaRPr/>
              </a:p>
            </p:txBody>
          </p:sp>
          <p:sp>
            <p:nvSpPr>
              <p:cNvPr id="227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诚实守信、尊重他人、公平正义等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体现行业特点和价值观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为职业生活提供指导</a:t>
                </a:r>
                <a:endParaRPr/>
              </a:p>
            </p:txBody>
          </p:sp>
        </p:grpSp>
        <p:grpSp>
          <p:nvGrpSpPr>
            <p:cNvPr id="228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29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职业纪律规范</a:t>
                </a:r>
                <a:endParaRPr/>
              </a:p>
            </p:txBody>
          </p:sp>
          <p:sp>
            <p:nvSpPr>
              <p:cNvPr id="230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遵守公司规章制度、保守商业秘密等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维护企业利益和形象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保障职业生活的正常进行</a:t>
                </a:r>
                <a:endParaRPr/>
              </a:p>
            </p:txBody>
          </p:sp>
        </p:grpSp>
        <p:grpSp>
          <p:nvGrpSpPr>
            <p:cNvPr id="231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32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职业伦理规范</a:t>
                </a:r>
                <a:endParaRPr/>
              </a:p>
            </p:txBody>
          </p:sp>
          <p:sp>
            <p:nvSpPr>
              <p:cNvPr id="233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诚信经营、客户至上、团队协作等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体现行业道德要求和价值观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为职业生活提供道德支撑</a:t>
                </a:r>
                <a:endParaRPr/>
              </a:p>
            </p:txBody>
          </p:sp>
        </p:grpSp>
      </p:grpSp>
      <p:sp>
        <p:nvSpPr>
          <p:cNvPr id="23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职业生活中的道德规范分类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3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道德规范对职业发展的正面影响</a:t>
                </a:r>
                <a:endParaRPr/>
              </a:p>
            </p:txBody>
          </p:sp>
          <p:sp>
            <p:nvSpPr>
              <p:cNvPr id="24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提高个人职业素养和职业道德水平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树立良好的行业形象和价值观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促进个人职业发展和职业成功</a:t>
                </a:r>
                <a:endParaRPr/>
              </a:p>
            </p:txBody>
          </p:sp>
          <p:sp>
            <p:nvSpPr>
              <p:cNvPr id="24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道德规范对职业发展的负面影响</a:t>
                </a:r>
                <a:endParaRPr/>
              </a:p>
            </p:txBody>
          </p:sp>
          <p:sp>
            <p:nvSpPr>
              <p:cNvPr id="24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道德失范可能导致职业失信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道德败坏可能损害行业形象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道德沦丧可能阻碍个人职业发展</a:t>
                </a:r>
                <a:endParaRPr/>
              </a:p>
            </p:txBody>
          </p:sp>
          <p:sp>
            <p:nvSpPr>
              <p:cNvPr id="24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5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道德规范对职业发展的影响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54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职业道德规范的基本原则</a:t>
            </a:r>
            <a:endParaRPr/>
          </a:p>
        </p:txBody>
      </p:sp>
      <p:sp>
        <p:nvSpPr>
          <p:cNvPr id="255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5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6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诚实守信原则的内涵</a:t>
                </a:r>
                <a:endParaRPr/>
              </a:p>
            </p:txBody>
          </p:sp>
          <p:sp>
            <p:nvSpPr>
              <p:cNvPr id="26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遵守承诺、如实报告、不欺瞒他人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体现职业道德的基本要求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为职业发展提供诚信保障</a:t>
                </a:r>
                <a:endParaRPr/>
              </a:p>
            </p:txBody>
          </p:sp>
          <p:sp>
            <p:nvSpPr>
              <p:cNvPr id="26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6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6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诚实守信原则的实践</a:t>
                </a:r>
                <a:endParaRPr/>
              </a:p>
            </p:txBody>
          </p:sp>
          <p:sp>
            <p:nvSpPr>
              <p:cNvPr id="26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遵守合同、履行承诺、不隐瞒事实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诚信沟通、真实反馈、不搬弄是非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诚实守信、自我约束、不损害他人</a:t>
                </a:r>
                <a:endParaRPr/>
              </a:p>
            </p:txBody>
          </p:sp>
          <p:sp>
            <p:nvSpPr>
              <p:cNvPr id="26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诚实守信原则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7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尊重他人原则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7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77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7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尊重他人原则的内涵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尊重他人的权益、尊重他人的观点、尊重他人的差异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体现职业道德的基本要求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为职业发展提供和谐环境</a:t>
                </a:r>
                <a:endParaRPr/>
              </a:p>
            </p:txBody>
          </p:sp>
          <p:pic>
            <p:nvPicPr>
              <p:cNvPr id="28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82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8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尊重他人原则的实践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尊重同事、尊重领导、尊重客户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倾听他人意见、采纳合理建议、尊重个人隐私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互相帮助、共同进步、营造和谐氛围</a:t>
                </a:r>
                <a:endParaRPr/>
              </a:p>
            </p:txBody>
          </p:sp>
          <p:pic>
            <p:nvPicPr>
              <p:cNvPr id="28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8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8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9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9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公平正义原则的内涵</a:t>
                </a:r>
                <a:endParaRPr/>
              </a:p>
            </p:txBody>
          </p:sp>
          <p:sp>
            <p:nvSpPr>
              <p:cNvPr id="29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公平对待、公正评价、正义维护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体现职业道德的基本要求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为职业发展提供公正环境</a:t>
                </a:r>
                <a:endParaRPr/>
              </a:p>
            </p:txBody>
          </p:sp>
          <p:sp>
            <p:nvSpPr>
              <p:cNvPr id="29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9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9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公平正义原则的实践</a:t>
                </a:r>
                <a:endParaRPr/>
              </a:p>
            </p:txBody>
          </p:sp>
          <p:sp>
            <p:nvSpPr>
              <p:cNvPr id="29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公平对待每个同事、公平评价每个工作成果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公正处理工作中的问题、公正对待他人的意见和建议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坚守正义、抵制腐败、维护职业公平</a:t>
                </a:r>
                <a:endParaRPr/>
              </a:p>
            </p:txBody>
          </p:sp>
          <p:sp>
            <p:nvSpPr>
              <p:cNvPr id="30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0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0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公平正义原则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职业生活中的道德规范实践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遵守公司规章制度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遵守公司规章制度的重要性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维护企业利益和形象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保障职业生活的正常进行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为职业发展提供基础保障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遵守公司规章制度的方法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了解公司规章制度、掌握具体要求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严格遵守、自觉维护、不越红线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及时反馈、提出建议、共同完善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保持职业道德品质的重要性</a:t>
                </a:r>
                <a:endParaRPr/>
              </a:p>
            </p:txBody>
          </p:sp>
          <p:sp>
            <p:nvSpPr>
              <p:cNvPr id="2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体现个人职业素养和职业道德水平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为职业发展提供道德支撑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促进个人职业发展和职业成功</a:t>
                </a:r>
                <a:endParaRPr/>
              </a:p>
            </p:txBody>
          </p:sp>
          <p:sp>
            <p:nvSpPr>
              <p:cNvPr id="2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保持职业道德品质的方法</a:t>
                </a:r>
                <a:endParaRPr/>
              </a:p>
            </p:txBody>
          </p:sp>
          <p:sp>
            <p:nvSpPr>
              <p:cNvPr id="3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树立正确的职业观念和价值观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诚信从业、敬业奉献、积极进取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自我约束、自我反省、不断提高</a:t>
                </a:r>
                <a:endParaRPr/>
              </a:p>
            </p:txBody>
          </p:sp>
          <p:sp>
            <p:nvSpPr>
              <p:cNvPr id="3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保持职业道德品质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提升个人职业素养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4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4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4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提升个人职业素养的重要性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适应职业发展的要求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提高职业竞争力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为职业发展奠定基础</a:t>
                </a:r>
                <a:endParaRPr/>
              </a:p>
            </p:txBody>
          </p:sp>
          <p:pic>
            <p:nvPicPr>
              <p:cNvPr id="4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4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5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提升个人职业素养的方法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学习新知识、掌握新技能、提高工作能力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培养良好的职业习惯和职业道德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积极参与职业培训、不断提升自己</a:t>
                </a:r>
                <a:endParaRPr/>
              </a:p>
            </p:txBody>
          </p:sp>
          <p:pic>
            <p:nvPicPr>
              <p:cNvPr id="5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https://d.book118.com/625104114111011120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een">
      <a:dk1>
        <a:srgbClr val="000000"/>
      </a:dk1>
      <a:lt1>
        <a:srgbClr val="FFFFFF"/>
      </a:lt1>
      <a:dk2>
        <a:srgbClr val="193223"/>
      </a:dk2>
      <a:lt2>
        <a:srgbClr val="E2FBE6"/>
      </a:lt2>
      <a:accent1>
        <a:srgbClr val="279D41"/>
      </a:accent1>
      <a:accent2>
        <a:srgbClr val="72D679"/>
      </a:accent2>
      <a:accent3>
        <a:srgbClr val="44B25F"/>
      </a:accent3>
      <a:accent4>
        <a:srgbClr val="127841"/>
      </a:accent4>
      <a:accent5>
        <a:srgbClr val="7AC75C"/>
      </a:accent5>
      <a:accent6>
        <a:srgbClr val="4BA32A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职业生活中的道德规范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2024-09-22T18:49:52.363</cp:lastPrinted>
  <dcterms:created xsi:type="dcterms:W3CDTF">2024-09-22T10:49:52Z</dcterms:created>
  <dcterms:modified xsi:type="dcterms:W3CDTF">2024-09-22T10:49:54Z</dcterms:modified>
</cp:coreProperties>
</file>