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72C6D-FEB8-4AB1-B471-A864E105C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F6B9C-E50C-4754-806C-90D166127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EEF57-C034-4B47-8447-7DCF2ED27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60E82-7385-4166-A153-4F24BB45E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D98EDE-C695-49A8-A77D-12F25254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E97A6-AF3C-45BC-8647-586450864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667D5-EA2D-4D8A-8EE8-BD45E5B1C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32BAC-7120-4707-8AEE-DCEC9EC5F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22A0E-87A9-41A0-9CF3-D01F0D8FD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6FB81-D44E-498A-9422-A2C5182BB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ECE9F-4E10-4E52-BA70-75B08588E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0414332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资本永不眠经济学家启示录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资本的本质与特性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经济学家的资本观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资本市场的发展历程与现状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资本永不眠：资本市场的运行机制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经济学家的启示：如何理性看待资本市场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资本永不眠的现实意义与影响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资本的本质与特性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资本是一种生产要素，用于生产商品和提供服务，以创造经济价值。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资本可以表现为货币、实物资产、知识产权等形式，具有价值存储和增值的功能。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资本在市场经济中发挥着配置资源、推动技术创新和经济增长的重要作用。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资本具有逐利性，追求高回报率是其内在动力，因此会流向能够带来更高收益的领域。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资本的流动性是指资本在不同领域和地区之间自由流动的能力，这有助于实现资源的优化配置。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随着全球化和金融市场的发展，资本的流动性不断增强，使得资本能够迅速应对市场变化并寻找新的投资机会。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资本的逐利性与流动性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资本的风险与回报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资本投资伴随着风险，包括市场风险、信用风险、操作风险等，投资者需要承担可能的损失。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高风险往往伴随着高回报，投资者通过承担风险获得相应的收益补偿。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不同的投资者对风险和回报的偏好不同，形成了多样化的投资策略和市场选择。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经济学家的资本观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亚当·斯密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大卫·李嘉图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古典经济学家的资本理论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作为亚当·斯密的继承者，大卫·李嘉图进一步发展了资本理论。他认为，资本是劳动的结果，并且资本积累是经济增长的源泉。他主张自由放任的经济政策，以促进资本积累和经济发展。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古典经济学的奠基人亚当·斯密认为，资本是用于生产的财富积累，是劳动分工和经济增长的关键因素。他强调了资本积累对经济发展的重要性。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阿尔弗雷德·马歇尔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新古典经济学的代表人物阿尔弗雷德·马歇尔提出了供求均衡理论，并将资本视为生产要素之一。他认为，资本是通过储蓄和投资形成的，对经济增长具有重要影响。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莱昂·瓦尔拉斯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瓦尔拉斯是新古典经济学的重要人物之一，他提出了一般均衡理论。在资本问题上，他认为资本是生产过程中的一种要素，其价格由市场供求关系决定。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新古典经济学家的资本观点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708" b="9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凯恩斯主义经济学的创始人约翰·梅纳德·凯恩斯强调了资本形成在经济增长中的重要性。他认为，通过增加政府支出和降低利率等政策措施，可以促进资本形成和经济增长。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约翰·梅纳德·凯恩斯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凯恩斯提出了资本边际效率的概念，即新增投资所带来的预期收益率。他认为，资本边际效率是决定投资规模的重要因素，而投资规模的扩大可以促进经济增长和就业增加。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资本边际效率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凯恩斯主义与资本的关系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资本市场的发展历程与现状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资本市场起源于早期的商品和劳务交易，随着商业和贸易的发展，逐渐形成了专门的金融市场和金融机构。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资本市场的发展阶段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资本市场经历了从分散到集中、从无序到有序、从初级到高级的发展过程，逐渐形成了现代资本市场的体系。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创新与变革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随着科技的不断进步和金融创新的不断涌现，资本市场的交易方式、产品和服务也在不断变革和升级。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金融科技对资本市场的影响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金融科技的发展正在深刻改变资本市场的交易方式、监管模式和竞争格局。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全球资本市场的规模与结构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全球资本市场规模庞大，包括股票、债券、期货、期权等多种交易品种，市场结构也日益复杂。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全球资本市场的趋势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全球资本市场正朝着更加开放、透明、高效和多元化的方向发展，同时也面临着更多的风险和挑战。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全球资本市场的现状与趋势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https://d.book118.com/625104143324011120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2024-09-23T15:38:37.379</cp:lastPrinted>
  <dcterms:created xsi:type="dcterms:W3CDTF">2024-09-23T07:38:37Z</dcterms:created>
  <dcterms:modified xsi:type="dcterms:W3CDTF">2024-09-23T07:38:39Z</dcterms:modified>
</cp:coreProperties>
</file>