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967C8-AF04-449B-9A75-1CF0CB17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AAA76-FE02-4FDB-87FE-BC6F32327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C4A9B-0842-4E36-950C-3F0404EDB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E4404-AE47-43EA-B166-6A9A1F7F0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9A9A47-34D0-4E0D-9250-ACCDF34E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F3D40-11AD-4B72-A5E7-9F8597D2B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E84A2-90CE-49D6-8231-8EF9A0FD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C9ED3-C954-48E6-B459-10495950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297D7-B4AE-472C-9B96-4B386597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F609C-6F78-4353-A801-E317B3835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39196-7031-45F0-A52E-C226D561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110032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四说对方喜欢的话双方都会获益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为什么需要说对方喜欢的话？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如何说对方喜欢的话？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说对方喜欢的话的好处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为什么需要说对方喜欢的话？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说对方喜欢的话能够表达对对方的尊重和认同，有助于建立良好的人际关系。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尊重和认同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08" r="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通过表达与对方相似的观点和喜好，可以增强对方对你的信任感。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说对方喜欢的话有助于打开话题，深化交流，让双方更加了解彼此。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说对方喜欢的话能够减少沟通中的误解和冲突，提高沟通效率。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减少误解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表达对方感兴趣的内容可以让对方更容易理解你的意图和目的。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明确意图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说对方喜欢的话有助于双方找到共同点，促进双方达成共识。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促进共识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提高沟通效率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通过说对方喜欢的话，可以促进双方的合作，共同实现目标。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表达与对方相似的观点和喜好可以增强对方的合作意愿。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增强合作意愿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说对方喜欢的话有助于双方找到共同的利益点，实现共赢的结果。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达成共赢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达成共识和合作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如何说对方喜欢的话？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89" b="174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了解对方的需求和兴趣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观察和倾听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在交流中，仔细观察对方的言行举止，认真倾听对方说话，从中了解对方的需求和兴趣。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提问和探索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通过提问和进一步探索，了解对方更深入的想法和感受，从而更好地把握对方的兴趣点。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适应和调整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根据对方的需求和兴趣，适时调整自己的言辞和话题，以满足对方的需求，使对方感到舒适和被关注。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鼓励对方尝试新事物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通过鼓励的语言，激发对方尝试新事物和探索未知领域的勇气和信心。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表扬和赞赏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及时表达对对方的表扬和赞赏，以增强对方的自信心，促进双方之间的良好互动。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肯定对方的观点和想法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在交流中，积极肯定对方的观点和想法，以鼓励对方表达自己的意见和看法。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使用肯定和鼓励的语言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主动询问对方的生活和工作情况，表达自己的关心和关注，使对方感到温暖和被重视。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关心对方的生活和工作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在交流中，关注对方的情感和感受，理解对方的情感需求，以建立更深层次的情感联系。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关注对方的情感和感受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在对方需要帮助和支持的时候，积极伸出援手，给予实质性的帮助和支持，让对方感受到自己的真诚和善意。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提供帮助和支持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表达关心和关注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https://d.book118.com/625110032233011034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2024-08-30T08:33:29.615</cp:lastPrinted>
  <dcterms:created xsi:type="dcterms:W3CDTF">2024-08-30T00:33:29Z</dcterms:created>
  <dcterms:modified xsi:type="dcterms:W3CDTF">2024-08-30T00:33:31Z</dcterms:modified>
</cp:coreProperties>
</file>