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223811-9A2E-4EF3-A5AB-9104768FAA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75F0B0-35C7-4AC3-96A4-D7A3D50C02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7CCF2A-0CD8-433B-8BA8-ACB02E272A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45C55F-D911-4908-8F60-E7E8C368B5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E35094-3B9B-45EC-BF04-A0E2C86B77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E1699D-E60D-433E-B13B-6DE22C42C2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B8D061C-3356-406E-8957-9E410B2DE6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B968B5-B0FC-47D3-897E-0CB372BAB3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7A82D2-9F1C-4622-9C52-DFC7A8847F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57BA0A-EE9B-4E44-86BB-256A1346BA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B43A7E-C91B-453E-87DE-3C426D070B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5110244041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教师轮岗交流心得体会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轮岗交流前的准备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轮岗交流中的工作体验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轮岗交流中的生活体验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轮岗交流中的收获和成长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对轮岗交流的建议和展望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轮岗交流是促进教育均衡发展的重要措施，有助于打破校际壁垒，实现教育资源优化配置。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教育均衡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教师成长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375" r="133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学校发展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375" r="143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通过轮岗交流，教师可以拓宽视野，增长见识，提高自身专业素养和教育教学能力。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轮岗交流有助于学校之间的相互借鉴和合作，推动学校整体办学水平的提升。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9958" r="9958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轮岗交流可以缩小校际间的差距，让更多学生享受到优质的教育资源，从而促进教育公平。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促进教育公平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轮岗交流为教师提供了更多的学习和发展机会，有助于培养一支高素质、专业化的教师队伍。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推动教师专业发展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通过轮岗交流，教师可以学习到新的教学方法和理念，改进自己的教学方式，从而提高教育教学质量。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提高教育教学质量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轮岗交流有助于学校之间的文化交流和碰撞，激发学校的创新活力，推动学校的可持续发展。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增强学校活力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轮岗交流的意义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轮岗交流前的准备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2963" b="1296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6399" b="639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8363" b="836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了解轮岗学校和班级情况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学校文化和教育理念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了解轮岗学校的办学历史、文化传统、教育理念和特色，以便更好地融入新的工作环境。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班级学生情况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提前了解即将接手的班级学生人数、年龄分布、学习水平、兴趣爱好等方面的信息，为后续的教学工作打下基础。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课程设置和教学计划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熟悉轮岗学校的课程设置和教学计划，了解学校的教学要求和评价方式，以便制定合理的教学方案。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交接工作事宜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与原学校的同事进行工作交接，将自己负责的工作内容、进度和相关资料等逐一交代清楚，确保工作的连续性和稳定性。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保持联系和沟通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在轮岗期间，与原学校的领导和同事保持密切的联系和沟通，及时反馈工作情况和遇到的问题，共同协商解决。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汇报个人意愿和计划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向原学校领导和同事汇报自己的轮岗意愿和计划，听取他们的意见和建议，争取得到更多的支持和帮助。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与原学校领导和同事沟通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000" r="7000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明确自己轮岗的目的和任务，是为了学习新的教学方法和管理经验，还是为了促进校际间的交流合作，以便更好地制定个人计划和目标。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明确轮岗目的和任务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根据轮岗目的和任务，制定个人在轮岗期间的成长计划，包括学习新知识、掌握新技能、参与学校各项活动等方面的目标和计划。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制定个人成长计划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针对即将接手的班级和学校工作，设定具体的工作目标和期望，如提高学生的学习成绩、改善班级纪律、促进家校合作等。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设定工作目标和期望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制定个人轮岗计划和目标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轮岗交流中的工作体验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轮岗到不同学校或年级，教学内容会有较大差异，需要快速熟悉新的教材和课程标准，调整教学策略。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8542" r="185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教学内容差异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在新的教学环境中，需要适应不同的教学方法和技巧，如探究式、合作式等，以更好地满足学生的学习需求。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教学方法更新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375" r="173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充分利用新的教学资源，如图书馆、实验室、多媒体设备等，提升教学效果。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教学资源利用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教学内容和方法的不同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学习需求多样性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学生的学习需求因个体差异而异，需要关注每个学生的学习进度和需求，提供个性化的教学支持。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学生特点变化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不同学校或年级的学生具有不同的年龄、认知、情感等特点，需要细心观察和了解，以便因材施教。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心理辅导重要性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在新的环境中，部分学生可能出现适应不良、焦虑等问题，需要关注学生的心理健康，提供必要的心理辅导。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083" r="12083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学生特点和需求的差异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188" r="17188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积极与新同事建立良好的合作关系，共同探讨教学方法和策略，分享教学经验和资源，提升教学效果。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与新同事的合作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主动与领导沟通，了解学校或年级的教学理念和目标，反馈教学情况和问题，获得支持和指导。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与领导的沟通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积极参加学校或年级组织的教研活动，与同行交流教学经验和方法，不断提升自己的教学水平。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参与教研活动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与新同事和领导的合作与沟通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https://d.book118.com/625110244041011102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2024-09-11T01:23:06.279</cp:lastPrinted>
  <dcterms:created xsi:type="dcterms:W3CDTF">2024-09-10T17:23:06Z</dcterms:created>
  <dcterms:modified xsi:type="dcterms:W3CDTF">2024-09-10T17:23:08Z</dcterms:modified>
</cp:coreProperties>
</file>