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0071C-1301-449E-B36A-8863DD439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38F73-FF44-4320-9BB7-59FC3D7A2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72B3F-F85C-4863-BEBE-BB7699DBA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B380D-148A-47D6-8CA9-AD5172E32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1D9810-A2D2-41D9-8033-D2E81AE42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C928CD-460B-49A9-9039-99A07A960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192F4-05F5-4371-8E53-D6639DC1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81E6B-DB59-4D44-B77F-2DCE4094E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3216B-2EE4-49EB-A3A7-A924C0610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B7990-898D-4626-8415-CC260145A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C7EB6-2643-43F4-80CC-7E2255468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15" r:id="rId2"/>
    <p:sldLayoutId id="2147485416" r:id="rId3"/>
    <p:sldLayoutId id="2147485417" r:id="rId4"/>
    <p:sldLayoutId id="2147485418" r:id="rId5"/>
    <p:sldLayoutId id="2147485419" r:id="rId6"/>
    <p:sldLayoutId id="2147485420" r:id="rId7"/>
    <p:sldLayoutId id="2147485421" r:id="rId8"/>
    <p:sldLayoutId id="2147485422" r:id="rId9"/>
    <p:sldLayoutId id="2147485423" r:id="rId10"/>
    <p:sldLayoutId id="214748542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22" Type="http://schemas.openxmlformats.org/officeDocument/2006/relationships/tags" Target="../tags/tag187.xml" /><Relationship Id="rId23" Type="http://schemas.openxmlformats.org/officeDocument/2006/relationships/tags" Target="../tags/tag188.xml" /><Relationship Id="rId24" Type="http://schemas.openxmlformats.org/officeDocument/2006/relationships/tags" Target="../tags/tag189.xml" /><Relationship Id="rId25" Type="http://schemas.openxmlformats.org/officeDocument/2006/relationships/tags" Target="../tags/tag190.xml" /><Relationship Id="rId26" Type="http://schemas.openxmlformats.org/officeDocument/2006/relationships/tags" Target="../tags/tag191.xml" /><Relationship Id="rId27" Type="http://schemas.openxmlformats.org/officeDocument/2006/relationships/tags" Target="../tags/tag192.xml" /><Relationship Id="rId28" Type="http://schemas.openxmlformats.org/officeDocument/2006/relationships/tags" Target="../tags/tag193.xml" /><Relationship Id="rId29" Type="http://schemas.openxmlformats.org/officeDocument/2006/relationships/tags" Target="../tags/tag194.xml" /><Relationship Id="rId3" Type="http://schemas.openxmlformats.org/officeDocument/2006/relationships/tags" Target="../tags/tag168.xml" /><Relationship Id="rId30" Type="http://schemas.openxmlformats.org/officeDocument/2006/relationships/tags" Target="../tags/tag195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10331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销售策略执行与客户拓展总结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销售策略执行情况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客户拓展情况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销售团队建设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销售策略执行情况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销售策略制定</a:t>
            </a:r>
            <a:endParaRPr lang="zh-CN" altLang="en-US"/>
          </a:p>
        </p:txBody>
      </p:sp>
      <p:sp>
        <p:nvSpPr>
          <p:cNvPr id="10489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目标市场分析：确定目标客户群体，分析市场需求和竞争状况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产品定位：根据目标市场和客户需求，确定产品特点和优势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价格策略：根据产品定位和市场竞争情况，制定具有竞争力的价格策略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渠道策略：选择合适的销售渠道，如线上平台、实体店铺等，并制定相应的渠道管理策略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销售策略实施过程</a:t>
            </a:r>
            <a:endParaRPr lang="zh-CN" altLang="en-US"/>
          </a:p>
        </p:txBody>
      </p:sp>
      <p:sp>
        <p:nvSpPr>
          <p:cNvPr id="10490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制定销售策略：根据市场调研和客户需求，制定具体的销售策略和计划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培训销售团队：确保销售团队了解并掌握销售策略，提高销售技巧和能力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实施销售计划：按照销售策略开展销售活动，积极开拓市场和客户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监控和调整：对销售策略实施过程进行监控，及时发现问题并调整策略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销售策略效果评估</a:t>
            </a:r>
            <a:endParaRPr lang="zh-CN" altLang="en-US"/>
          </a:p>
        </p:txBody>
      </p:sp>
      <p:sp>
        <p:nvSpPr>
          <p:cNvPr id="10490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销售策略的执行情况：是否按照计划进行，有无偏差及原因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销售目标的完成情况：实际销售额与预期销售额的对比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客户反馈情况：客户对销售策略的满意度及建议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市场竞争情况：与竞争对手的销售策略比较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销售策略调整建议</a:t>
            </a:r>
            <a:endParaRPr lang="zh-CN" altLang="en-US"/>
          </a:p>
        </p:txBody>
      </p:sp>
      <p:sp>
        <p:nvSpPr>
          <p:cNvPr id="10491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根据市场反馈调整产品定位和定价策略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优化销售渠道和营销策略，提高品牌知名度和美誉度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加强销售团队建设和培训，提高销售人员的专业素质和销售技巧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定期评估销售策略的有效性，及时调整和改进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客户拓展情况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客户拓展计划</a:t>
            </a:r>
            <a:endParaRPr lang="zh-CN" altLang="en-US"/>
          </a:p>
        </p:txBody>
      </p:sp>
      <p:sp>
        <p:nvSpPr>
          <p:cNvPr id="10492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目标客户群体：针对特定行业或需求的企业或个人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拓展成果：成功案例、客户反馈、销售数据等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拓展策略：提供定制化解决方案、建立合作伙伴关系、开展联合营销等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拓展方式：线上和线下渠道，如社交媒体、广告、展会等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客户拓展实施过程</a:t>
            </a:r>
            <a:endParaRPr lang="zh-CN" altLang="en-US"/>
          </a:p>
        </p:txBody>
      </p:sp>
      <p:sp>
        <p:nvSpPr>
          <p:cNvPr id="10492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确定目标客户群体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开展市场调研和竞争对手分析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实施具体的拓展行动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制定拓展计划和策略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客户拓展成果</a:t>
            </a:r>
            <a:endParaRPr lang="zh-CN" altLang="en-US"/>
          </a:p>
        </p:txBody>
      </p:sp>
      <p:sp>
        <p:nvSpPr>
          <p:cNvPr id="104936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客户拓展渠道：哪些渠道最有效，为什么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客户满意度：调查结果和改进措施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新客户带来的销售额：占比和增长情况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新客户数量：增加了多少家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客户维护与拓展策略优化</a:t>
            </a:r>
            <a:endParaRPr lang="zh-CN" altLang="en-US"/>
          </a:p>
        </p:txBody>
      </p:sp>
      <p:sp>
        <p:nvSpPr>
          <p:cNvPr id="104942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客户分类管理：根据客户价值、需求和行为进行分类，提供个性化服务与支持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客户忠诚度计划：通过积分、会员权益等方式提升客户满意度和忠诚度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客户沟通机制：建立多渠道、多方式的沟通机制，及时响应客户需求和反馈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客户数据挖掘：利用大数据和人工智能技术，深入挖掘客户需求和行为特征，为精准营销提供支持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https://d.book118.com/625110331022011034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销售策略执行与客户拓展总结</vt:lpstr>
      <vt:lpstr>目录</vt:lpstr>
      <vt:lpstr>单击添加章节标题</vt:lpstr>
      <vt:lpstr>销售策略执行情况</vt:lpstr>
      <vt:lpstr>销售策略制定</vt:lpstr>
      <vt:lpstr>销售策略实施过程</vt:lpstr>
      <vt:lpstr>销售策略效果评估</vt:lpstr>
      <vt:lpstr>销售策略调整建议</vt:lpstr>
      <vt:lpstr>客户拓展情况</vt:lpstr>
      <vt:lpstr>客户拓展计划</vt:lpstr>
      <vt:lpstr>客户拓展实施过程</vt:lpstr>
      <vt:lpstr>客户拓展成果</vt:lpstr>
      <vt:lpstr>客户维护与拓展策略优化</vt:lpstr>
      <vt:lpstr>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2024-08-29T11:39:05.154</cp:lastPrinted>
  <dcterms:created xsi:type="dcterms:W3CDTF">2024-08-29T03:39:05Z</dcterms:created>
  <dcterms:modified xsi:type="dcterms:W3CDTF">2024-08-29T03:39:07Z</dcterms:modified>
</cp:coreProperties>
</file>