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C6EB8-D8E1-4DD0-B882-4C22F1C26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DA1A8-EE37-47E1-BA5B-E7DE5CC6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4E860-DCC6-45DB-9EF5-85C01E652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BE7E8-27B9-4043-B3B1-14DFB90F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2D0DC6-1AEF-4D8E-B8E6-C7296A70F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44CA4A-6514-46FA-8042-0F080D200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5AD00-13B5-42D4-92D1-349BD9387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E3931-CCEB-4CEE-9009-0E2BD90A6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F84A4-E207-4470-88BC-893422C7D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6DDF3-530F-40AF-B4BD-EBD091650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79656-0A12-4E6B-8504-8C73E9EA0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122101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保健品行业安全操作与防护措施演示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原料采购与储存安全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生产过程安全控制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产品检验与质量控制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销售环节安全防护策略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危机应对与风险管理机制建设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20世纪80年代，保健品行业开始起步，以传统滋补品为主。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90年代，随着人们生活水平的提高和健康意识的增强，保健品行业进入快速发展期。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规范发展阶段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近年来，国家加强对保健品行业的监管，行业逐步走向规范化。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保健品行业发展历程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7" b="10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保健品市场规模逐年扩大，已成为全球性的大产业。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随着人们健康意识的提高和老龄化趋势的加剧，保健品市场将继续保持快速增长。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消费者购买保健品主要是为了调节身体机能、预防疾病等。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知名品牌在消费者心中具有较高的信任度和美誉度。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品牌认知度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不同年龄、性别、职业等人群对保健品的需求存在差异。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国家出台了一系列法规政策，对保健品的生产、销售、广告等方面进行严格监管。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行业准入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保健品生产企业需要取得相应的生产资质和认证，确保产品质量安全。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保健品广告必须真实、合法，不得夸大宣传或误导消费者。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行业法规政策环境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原料采购与储存安全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458" b="6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确保采购的原料符合国家安全标准、行业标准及企业内控标准。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建立严格的采购流程，包括需求计划、供应商选择、报价比较、合同签订、验收入库等环节。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核实供应商的营业执照、生产许可证等资质文件，确保其具备合法经营资格。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建立供应商评估机制，对供应商的信誉、质量、交货期、价格等方面进行综合评估，确保选择优质供应商。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对原料进行明确的标识管理，包括品名、规格、生产日期、保质期等信息。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储存环境要求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原料应存放在干燥、通风、避光的专用仓库中，远离污染源。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不同种类的原料应分类存放，避免相互污染。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原料储存条件及要求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定期对仓库进行清洁和消毒，确保储存环境符合卫生要求。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加强员工卫生意识培训，规范员工操作行为，避免人为因素造成的交叉污染。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定期对仓库设备进行检查和维护，确保设备运转正常，防止因设备故障导致的交叉污染。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防止交叉污染措施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生产过程安全控制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原料采购与验收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确保原料来源可靠，质量符合标准，并进行严格的验收程序。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生产加工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按照规定的工艺流程进行生产，确保每一步操作都符合标准。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成品检验与储存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对成品进行全面的质量检验，合格后方可入库储存。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关键原料质量控制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对关键原料进行重点监控，确保其质量稳定可靠。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微生物污染控制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加强生产环境的卫生管理，严格控制微生物污染。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关键工艺参数控制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对影响产品质量的关键工艺参数进行实时监控和调整。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关键控制点识别与监控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定期对生产设备进行检查，确保设备正常运转。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按照设备保养计划进行定期保养，延长设备使用寿命。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设备定期保养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对出现故障的设备及时进行维修或更换，确保生产顺利进行。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设备维修与更换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https://d.book118.com/625112210124011101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2024-09-09T19:01:18.975</cp:lastPrinted>
  <dcterms:created xsi:type="dcterms:W3CDTF">2024-09-09T11:01:18Z</dcterms:created>
  <dcterms:modified xsi:type="dcterms:W3CDTF">2024-09-09T11:01:21Z</dcterms:modified>
</cp:coreProperties>
</file>