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2C5AE-FF7F-4F0A-95CC-624E2600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969CC-57F9-45C2-A78F-A05F4AE9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5CF41-D480-48FC-964A-E383CB16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0E236-8B60-4F3E-A053-FF2AB6A8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9AA13-B6A3-42DF-A9F4-56406865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52557-82E0-48FF-AFA7-180CA60B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EDB87-1C9C-4D19-B6E9-59345273A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27C95-5E5B-45B5-A7EE-CB77EC5D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930F8-EACA-49A1-AB8F-F9E13092B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FF31-EC2C-4549-8914-607852B9C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A2FD3-E6A4-46F8-B6D8-5802AF58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13144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《善用合同办事》ppt课件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合同的签订与履行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合同的法律保护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合同的应用场景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合同是双方或多方之间为了实现特定目的而达成的协议，具有法律约束力。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合同是一种法律行为，通过书面或口头形式明确双方或多方的权利和义务。合同规定了交易的条件、标的、履行方式和争议解决机制等，是保障各方利益的重要工具。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合同一旦成立并生效，各方必须遵守合同条款，否则将承担相应的法律责任。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合同的法律约束力体现在合同条款的强制执行上。如果一方违反合同条款，另一方有权要求赔偿或采取其他法律手段维护自己的权益。因此，在签订合同时，各方应充分了解自己的权利和义务，谨慎行事。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合同的法律约束力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合同可以采用书面、口头或其他形式，但为了保障各方权益，建议采用书面形式。合同的基本要素包括标的、数量、质量、价款或酬金、履行方式、违约责任等。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合同是最常见的合同形式，可以作为证据用于解决争议。在签订合同时，应确保合同内容明确、完整，包括交易的标的、数量、质量、价格、履行方式、违约责任等要素。此外，为了确保合同的合法性和有效性，当事人应当使用正确的合同名称，并遵循相关法律法规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合同的形式与要素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合同的签订与履行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双方进行充分沟通，明确合同目的和条款内容。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合同签订前的准备工作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根据双方协商的结果，由一方或双方起草合同草案。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合同起草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对合同草案进行审查，确保合同内容合法、明确、完整。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合同审查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双方签署合同，明确各自的权利和义务。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合同的签订过程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按照合同约定，双方应按时、按质、按量履行合同义务。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履行合同的义务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合同履行过程中的沟通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合同履行过程中的证据保留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在合同履行过程中，双方应及时沟通，解决可能出现的问题。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为避免纠纷，双方应保留与合同履行相关的证据。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如一方未履行合同义务，另一方有权要求其承担违约责任。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合同的履行义务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在一定条件下，双方可以协商变更合同内容。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合同变更的条件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在一定条件下，双方可以协商解除合同。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合同解除的条件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双方应按照约定的程序进行合同的变更或解除。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合同变更与解除的程序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合同的变更或解除应当符合法律规定，否则可能无效。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合同变更与解除的法律后果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合同的风险与防范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https://d.book118.com/625113144100011042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2024-09-03T07:20:13.663</cp:lastPrinted>
  <dcterms:created xsi:type="dcterms:W3CDTF">2024-09-02T23:20:13Z</dcterms:created>
  <dcterms:modified xsi:type="dcterms:W3CDTF">2024-09-02T23:20:15Z</dcterms:modified>
</cp:coreProperties>
</file>