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D7D8A-22D0-4129-A2B2-9816BFA80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84B39-6003-4BD7-A0E9-1A89706F2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68F15-9854-49D4-B9DF-1FA13C668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D9114-6608-4E81-959C-2F8631F91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37C2EB-AF19-4A6B-B5CE-A01659DA8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53DB67-74B4-48CF-8F12-F3D606BA1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5B7AD9-5EED-46C9-8BE7-199630BA4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F013D-2596-494E-90BA-CCEF7A1AB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70155-3CCC-4BEB-8109-EBBB1C5F8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4039A-0B2E-4452-A7B9-F4CC45470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88588-E8B2-455C-B989-CF8A24110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2004020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新媒体技术实训报告总结与反思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掌握新媒体技术的基本原理和操作技能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培养学生对新媒体技术的兴趣和创新能力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提高学生解决实际问题的能力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学习新媒体技术的基本概念和原理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掌握新媒体制作工具和技术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307" b="430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实践新媒体技术的应用和开发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610" b="3061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通过课堂讲解和教材学习，掌握新媒体技术的基本概念和原理。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在实验室或实践场所，进行新媒体制作工具和技术的实践操作，完成实际项目。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分组进行项目实践，培养学生的团队协作和沟通能力。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展示实训成果，进行交流和评价。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实训成果展示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888" b="78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我们根据实训目标和市场需求，选择了微信、微博和抖音作为实训平台。通过分析各平台的用户画像和特点，明确了各平台的定位和运营策略。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我们掌握了各平台的注册、认证及后台设置等基本操作，并根据实训要求对平台进行了优化配置，提高了平台的用户体验和功能性。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新媒体平台搭建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平台搭建与优化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 平台选择与定位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 内容策划与制作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我们根据目标用户的需求和兴趣，制定了内容策划方案，并运用多媒体工具制作了图文、短视频等多种形式的内容。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2. 内容发布与推广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我们将制作好的内容按照既定发布计划发布到各实训平台，并通过平台内推广、KOL合作等方式进行推广，提高了内容曝光度和用户互动性。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30" r="2193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内容创作与运营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我们通过各平台提供的数据分析工具，收集了用户行为数据、内容数据等多维度数据，并对数据进行了深入分析，挖掘了用户需求和市场趋势。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 数据收集与分析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根据数据分析结果，我们对实训内容、推广策略等进行了优化调整，并定期对实训效果进行评估。通过不断优化，提高了实训效果和用户满意度。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2. 优化调整与效果评估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https://d.book118.com/625120040201011043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2024-09-05T08:40:14.470</cp:lastPrinted>
  <dcterms:created xsi:type="dcterms:W3CDTF">2024-09-05T00:40:14Z</dcterms:created>
  <dcterms:modified xsi:type="dcterms:W3CDTF">2024-09-05T00:40:16Z</dcterms:modified>
</cp:coreProperties>
</file>