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CC97D-365F-4E32-9083-8846EAEC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5C9A4-1134-4BFA-84B8-9A3C796FC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70B15-DABD-4129-941A-9DA317B4D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AB88E-7132-490F-B2C7-FE1DF2FE1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B5118F-B1EF-43FB-9CD4-AF9854436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3832EA-AC76-4942-AF8F-BA25DE54E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8F710-C1B2-4619-AC86-C113F6E7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2182C-EDDE-44FD-8E80-D26C98FB2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12110-77B5-4A3F-BC8C-4B0BDE9D9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EDAE9-1BF3-4EFC-A61C-B90B1CD3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EC906-6354-4A5E-AA63-2B04A5C8E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22233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乡村信息化服务平台的统筹规划与资源整合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乡村信息化服务平台现状及挑战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统筹规划策略与布局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资源整合方法与路径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应用场景与功能实现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政策保障与推进措施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乡村信息化服务平台现状及挑战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目前，乡村信息化服务平台主要包括农业技术推广平台、农产品交易平台、农村综合信息服务平台等。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服务平台类型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这些平台为农民提供农业生产技术指导、农产品市场行情、农业政策解读、农村生活服务等多元化服务。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500" r="29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近年来，随着国家对农业农村信息化的重视和投入增加，乡村信息化服务平台得到了快速发展，覆盖范围和服务能力不断提升。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现有服务平台概述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服务资源分散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各类乡村信息化服务平台资源分散，缺乏有效整合，导致农民获取信息不便，服务效率不高。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农民信息化素养有待提高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部分农民缺乏信息化知识和技能，对信息化服务平台的认知度和使用意愿不高。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信息化基础设施薄弱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部分农村地区网络覆盖不足，信息化基础设施落后，制约了信息化服务平台的推广和应用。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2" r="2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随着5G、大数据等新技术的不断发展和应用，将为乡村信息化服务平台提供更高效、便捷的技术支持。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5G、大数据等新技术应用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国家将继续加大对农业农村信息化的投入和支持力度，为乡村信息化服务平台的发展提供有力保障。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政策扶持力度加大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随着城乡融合发展的深入推进，乡村信息化服务平台将在连接城乡资源、促进城乡要素流动等方面发挥更大作用。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城乡融合发展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统筹规划策略与布局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深入了解乡村信息化现状、需求和问题，进行全面、准确的调研分析，为规划制定提供科学依据。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根据乡村发展战略和信息化发展趋势，设定明确、可量化的乡村信息化服务平台建设目标。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结合乡村实际情况，制定全面、科学的乡村信息化服务平台建设规划方案，包括基础设施建设、信息资源整合、服务体系建设等方面。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制定全面、科学的规划方案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对乡村现有信息化资源进行全面盘点，包括硬件设施、软件应用、数据资源等。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资源盘点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深入了解乡村信息化需求，分析资源缺口和冗余情况，为资源配置提供依据。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根据需求和资源盘点结果，优化资源配置，提高资源使用效率，避免浪费和重复建设。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优化资源配置，提高使用效率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发挥政府在乡村信息化服务平台建设中的引导作用，制定相关政策措施，推动多元化合作。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政府引导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社会协同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共建共享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鼓励和支持企业参与乡村信息化服务平台建设，发挥企业在技术创新、市场拓展等方面的优势。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调动社会力量参与乡村信息化服务平台建设，形成政府、企业、社会协同推进的良好格局。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推动乡村信息化服务平台共建共享，实现资源互通有无、优势互补，提高整体效益。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推动多元化合作与共建共享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资源整合方法与路径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缺口分析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对比现有资源和需求，找出资源缺口和短板，为后续的资源整合提供依据。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资源清查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对乡村地区现有信息化服务资源进行全面清查，包括硬件设施、软件应用、数据资源等。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通过问卷调查、访谈等方式，深入了解乡村居民、企业和政府部门的信息化需求。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梳理现有资源，明确需求缺口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发挥政府在资源整合中的引导作用，制定相关政策措施，推动信息化服务资源的优化配置。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市场运作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引入市场机制，鼓励企业和社会资本参与乡村信息化服务平台的建设和运营。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共享共建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推广共享共建模式，促进不同主体之间的资源共享和合作，提高资源利用效率。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创新资源整合模式，实现优化配置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加强政府部门之间的协同合作，打破条块分割，实现信息化服务资源的互通互联和共享利用。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部门协同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推动信息化与农业、教育、医疗等领域的深度融合，创新服务模式，提升乡村信息化服务水平。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领域融合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鼓励社会组织和公众参与乡村信息化服务平台的建设和运营，形成政府、企业和社会共同推动的良好格局。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加强跨部门、跨领域协同合作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https://d.book118.com/625122233304011042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2024-09-04T05:43:18.298</cp:lastPrinted>
  <dcterms:created xsi:type="dcterms:W3CDTF">2024-09-03T21:43:18Z</dcterms:created>
  <dcterms:modified xsi:type="dcterms:W3CDTF">2024-09-03T21:43:20Z</dcterms:modified>
</cp:coreProperties>
</file>