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3766B-F746-4190-89CA-38FEC41E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7522E-14DF-4EB4-88CD-BE814E5C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36E65-38F3-4A59-9084-A5E4752B8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683CE-88BD-42FF-96AE-741A8F30C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BC678-8A85-4198-8720-70C37A15D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980C5-934F-4F27-8FA9-DAE952BC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41E2DE-2A3B-4C98-907D-8D9340BD9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4BD67-06F1-4E0D-8FC9-6BA9CBF44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A00E9-C19F-4952-A2CC-0F545BB78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B3155-5F7A-4D82-B21E-BA970B35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55C55-403E-4387-AE8F-BC9BE750A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230441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冯记沟禁毒知识讲座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毒品的种类和危害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冯记沟地区的禁毒现状和措施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禁毒的法律法规和政策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社区和个人的禁毒责任和行动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提高居民对毒品的认识和警惕性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通过讲座，向居民普及毒品的种类、危害和识别方法，提高大家对毒品的警惕性和防范意识。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讲座旨在引导居民树立健康的生活观念，远离毒品，珍惜生命，共同营造一个和谐、安全的生活环境。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毒品泛滥会导致社会治安问题加剧，禁毒工作对于维护社会稳定和公共安全具有重要意义。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青少年是国家的未来和希望，禁毒工作能够有效地防止青少年沾染毒品，保护他们的身心健康。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禁毒的重要性和意义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保护青少年健康成长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毒品的种类和危害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如鸦片、海洛因等，主要来源于植物，具有很强的成瘾性。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传统毒品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合成毒品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新型毒品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如冰毒、摇头丸等，通过化学合成获得，种类繁多，成瘾性也较强。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如K粉、大麻等，具有隐蔽性和迷惑性，容易让人放松警惕。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吸毒会导致身体和心理健康问题，如肝脏疾病、心血管疾病、肺部感染等，还会影响个人的工作和生活。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吸毒会导致犯罪率上升、家庭破裂、社会道德沦丧等问题，给社会带来极大的负面影响。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毒品对个人和社会的危害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对毒品产生强烈的依赖性，出现戒断症状，如焦虑、抑郁、失眠、食欲不振等。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毒品成瘾的症状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包括药物治疗和心理治疗，以及康复训练和家庭支持等综合治疗方法。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戒毒方法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毒品成瘾的症状和戒毒方法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冯记沟地区的禁毒现状和措施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冯记沟地区毒品泛滥现象较为严重，吸毒人员数量较多，毒品犯罪活动频发。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毒品泛滥程度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该地区毒品类型多样，包括海洛因、冰毒、大麻等，其中海洛因是主要毒品类型。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冯记沟地区的毒品主要来自周边地区和境外，通过各种渠道流入该地区。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毒品来源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冯记沟地区的禁毒工作现状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冯记沟地区的禁毒措施和成效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禁毒政策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当地政府出台了一系列禁毒政策，包括严厉打击毒品犯罪、加强戒毒康复等措施。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禁毒执法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公安机关加大了禁毒执法力度，开展了多次禁毒专项行动，捣毁了一批制毒贩毒窝点。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戒毒康复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当地建立了多个戒毒康复中心，为吸毒人员提供戒毒康复服务，帮助他们戒除毒瘾，重返社会。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https://d.book118.com/625123044133011044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2024-09-06T18:37:32.682</cp:lastPrinted>
  <dcterms:created xsi:type="dcterms:W3CDTF">2024-09-06T10:37:32Z</dcterms:created>
  <dcterms:modified xsi:type="dcterms:W3CDTF">2024-09-06T10:37:34Z</dcterms:modified>
</cp:coreProperties>
</file>