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5F381-4F79-4598-A945-B1FD78D94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FD18E-5D97-4B5D-A424-5F943181E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A15EF-9BDE-413A-9EA6-078948BBD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EA4B5-3A9C-4AAF-8610-B70AF310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9A067-647B-4216-9395-BCA3C0424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0290F-58C7-41C9-AF79-57E6D102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9D6D6-281F-49DA-ADF2-46334CE9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8C545-790D-4EEE-B038-C7CAF0502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D78DD-445B-4A09-BFC1-57F57EBAE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E7852-2F78-405E-B50C-009D1F875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922B0-3291-4CE7-AAC0-305F10EC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231041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凉山交通安全知识讲座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常见交通安全风险及应对措施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提高交通安全意识，共建和谐凉山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随着城市交通的发展，交通安全问题日益突出，本次讲座旨在提高居民对交通安全的重视程度，减少交通事故的发生。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通过交通安全知识的普及，增强居民的交通法规意识和安全意识，促进社区的和谐发展。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促进社区和谐发展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提高居民交通安全意识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交通安全直接关系到人们的生命安全，加强交通安全教育是保障人民生命财产安全的重要措施。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良好的交通秩序和安全环境是社会稳定的前提，通过交通安全知识的普及，有助于维护社会稳定。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正确的交通行为可以提高交通效率，减少交通拥堵，降低事故风险，提高出行效率。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交通安全基础知识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74" r="17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844" r="208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496" r="244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红灯表示停止，绿灯表示通行，黄灯表示等待。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包括禁令标志、警告标志、指示标志和指路标志，用于提供道路信息和指导行车方向。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交通信号和标志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与前车保持足够的安全距离，以防紧急制动时发生追尾事故。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遵守道路限速，避免超速行驶，降低事故风险。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限速行驶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饮酒后严禁驾车，确保自身和他人的安全。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禁止酒后驾车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行人和骑车人的安全规则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走人行道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行人在人行道上行走，确保安全通过马路。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行人应遵守交通信号灯和交通标志的指示，不随意横穿马路或闯红灯。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正确佩戴头盔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骑车人应佩戴头盔，确保头部安全。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常见交通安全风险及应对措施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酒精会降低驾驶人的反应速度和判断能力，导致驾驶操作失误，增加交通事故发生的概率。我国法律规定，饮酒后不得驾驶机动车。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酒后驾驶是严重的违法行为，不仅危害自身安全，也威胁到其他道路使用者的生命安全。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遵守法律法规，饮酒后不要驾车；如果已经饮酒，应选择代驾、打车或其他安全的交通方式回家。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333" r="7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" r="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酒后驾驶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超速驾驶是常见的交通违法行为，容易导致交通事故，造成人员伤亡和财产损失。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超速驾驶会使车辆的制动距离延长，增加侧滑、翻车的风险；同时，超速行驶会影响驾驶人的判断和反应能力，增加交通事故发生的可能性。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按照规定的速度行驶，不超速；在高速公路、城市快速路等特定路段，要特别留意限速标志；驾驶过程中保持稳定的心态，不盲目追求速度。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超速驾驶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疲劳驾驶容易导致驾驶操作失误，增加交通事故发生的概率。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疲劳时，驾驶人的注意力难以集中，反应速度变慢，判断能力下降，容易发生追尾、侧滑等事故。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保证充足的休息时间，避免长时间连续驾驶；合理安排行车路线和时间，避免在高峰期或拥堵路段行驶；行车过程中可以适时休息，缓解疲劳。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疲劳驾驶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https://d.book118.com/625123104133011044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2024-09-06T18:37:37.450</cp:lastPrinted>
  <dcterms:created xsi:type="dcterms:W3CDTF">2024-09-06T10:37:37Z</dcterms:created>
  <dcterms:modified xsi:type="dcterms:W3CDTF">2024-09-06T10:37:39Z</dcterms:modified>
</cp:coreProperties>
</file>