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6A3B-82F9-4027-97DF-1FB157F4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8D5C0-B92B-4E77-B145-8B08D3DBF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9AE3-B19B-4E3B-B813-8DA7B65C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A24D3-C861-4145-BDCC-8734E74D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E3BC3-72DE-4199-A6DC-A52EFFB2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55680-2DAF-4B15-B878-B20F07B5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8E562-D06A-4A02-A4AC-B7EA77C4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6FD9F-6979-49C3-994E-F8CF2AC3E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9DA50-FAB1-4206-B903-3BED0920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0233E-5F41-427A-B777-BC68B7510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9B74E-3728-437B-AB36-4CBCB5F2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322213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智能物流系统在玻璃包装行业的应用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玻璃包装行业现状分析
 智能物流系统概念与特点
 智能物流系统的构成元素
 玻璃包装行业痛点与需求
 智能物流系统解决方案介绍
 应用案例：智能物流系统在玻璃包装企业的实践
 智能物流系统对玻璃包装行业的影响与价值
 未来发展趋势与前景展望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智能物流系统在玻璃包装行业的应用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市场规模：当前，全球玻璃包装市场规模稳定增长，据统计数据显示，2020年全球玻璃包装市场规模约为589亿美元。</a:t>
            </a:r>
          </a:p>
          <a:p>
            <a:r>
              <a:t>2. 增长情况：由于消费者对环保和可持续发展的重视，以及医疗保健和食品饮料等领域的需求增加，预计未来几年内，全球玻璃包装市场将以约3%的复合年增长率持续增长。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产品种类与应用场景,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产品种类：玻璃包装产品主要包括瓶罐、容器、药用玻璃瓶等多种类型，以满足不同领域的使用需求。</a:t>
            </a:r>
          </a:p>
          <a:p>
            <a:r>
              <a:t>2. 应用场景：玻璃包装广泛应用于食品、饮料、化妆品、药品等多个领域，其中食品和饮料领域是主要的应用市场。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市场规模与增长情况,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竞争格局与市场份额,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竞争格局：目前，全球玻璃包装市场竞争激烈，主要参与者包括 Owens-Illinois Inc.、Amcor Limited、Verrerie Mouzon-Dupont SA 等大型企业。</a:t>
            </a:r>
          </a:p>
          <a:p>
            <a:r>
              <a:t>2. 市场份额：根据相关统计，Owens-Illinois Inc. 是全球最大的玻璃包装生产商，占据全球市场的较大份额。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环境影响与可持续发展,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环境影响：与其他塑料和金属包装相比，玻璃包装具有可回收性和低污染性的特点，但生产过程中的能源消耗和二氧化碳排放问题仍需关注。</a:t>
            </a:r>
          </a:p>
          <a:p>
            <a:r>
              <a:t>2. 可持续发展：为了应对环保挑战，许多玻璃包装企业在研发和实践中积极寻求可持续发展的解决方案，如提高回收率、减少碳足迹等。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技术创新与自动化水平,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技术创新：随着技术的进步，玻璃包装行业在生产工艺、质量控制、环保等方面不断创新，例如采用更先进的窑炉技术和在线检测设备等。</a:t>
            </a:r>
          </a:p>
          <a:p>
            <a:r>
              <a:t>2. 自动化水平：随着智能制造的发展，越来越多的玻璃包装企业开始采用自动化生产线，提高生产效率和产品质量，降低人工成本。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政策法规与市场需求,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政策法规：各国政府为促进环境保护和资源循环利用，纷纷出台相关政策鼓励玻璃包装业的可持续发展，并加强对包装废弃物管理的规定。</a:t>
            </a:r>
          </a:p>
          <a:p>
            <a:r>
              <a:t>2. 市场需求：消费者对食品安全、环保和个性化包装的需求日益增强，推动着玻璃包装行业不断向高质量、差异化方向发展。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智能物流系统概念与特点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智能物流系统在玻璃包装行业的应用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智能物流系统概念与特点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智能物流系统定义：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定义：智能物流系统是指通过运用物联网、大数据、人工智能等先进技术手段，对传统的物流管理进行智能化改造和升级，实现物流过程中的自动化、信息化、智能化。</a:t>
            </a:r>
          </a:p>
          <a:p>
            <a:r>
              <a:t>2. 范围：智能物流系统涵盖了仓储、运输、配送等多个环节，以及生产、销售、采购等业务领域。</a:t>
            </a:r>
          </a:p>
          <a:p>
            <a:r>
              <a:t>3. 目标：智能物流系统的最终目标是提高物流效率，降低成本，提升服务质量，促进企业和社会经济发展。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自动化技术的应用：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自动化设备：智能物流系统采用自动化设备，如AGV小车、机器人等，实现了货物搬运、拣选、分拣等操作的自动化。</a:t>
            </a:r>
          </a:p>
          <a:p>
            <a:r>
              <a:t>2. 传感器技术：自动化设备配备多种传感器，能够实时监测环境和设备状态，确保作业准确无误。</a:t>
            </a:r>
          </a:p>
          <a:p>
            <a:r>
              <a:t>3. 控制系统：自动化设备通过控制系统实现远程监控和调度，提高了物流效率和准确性。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智能物流系统概念与特点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信息技术的支持：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数据采集：智能物流系统利用条码、RFID等技术，实现了货物的信息自动采集和识别。</a:t>
            </a:r>
          </a:p>
          <a:p>
            <a:r>
              <a:t>2. 大数据分析：通过对大量物流数据的分析，可以预测市场变化，优化资源配置，降低物流成本。</a:t>
            </a:r>
          </a:p>
          <a:p>
            <a:r>
              <a:t>3. 云计算技术：云计算技术为智能物流系统提供了强大的计算能力，支持了实时的数据处理和决策支持。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智能决策的应用：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预测算法：通过机器学习和深度学习等方法，智能物流系统能够对市场需求、交通状况等因素进行预测，制定合理的物流策略。</a:t>
            </a:r>
          </a:p>
          <a:p>
            <a:r>
              <a:t>2. 运筹学模型：智能物流系统采用了运筹学模型，对物流网络布局、车辆路径规划等问题进行了优化解决。</a:t>
            </a:r>
          </a:p>
          <a:p>
            <a:r>
              <a:t>3. 实时决策：智能物流系统能够根据实际情况做出实时决策，保证物流效率和服务质量。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智能物流系统概念与特点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服务创新的实施：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定制化服务：智能物流系统能够根据客户需求提供定制化的物流解决方案，提升了客户满意度。</a:t>
            </a:r>
          </a:p>
          <a:p>
            <a:r>
              <a:t>2. 全程可视化：通过信息技术手段，智能物流系统实现了全程可视化，客户可以随时了解货物的状态和位置。</a:t>
            </a:r>
          </a:p>
          <a:p>
            <a:r>
              <a:t>3. 社会责任：智能物流系统关注环境保护和社会责任，推动绿色物流的发展，促进了可持续发展。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技术融合：未来的智能物流系统将进一步融合物联网、大数据、人工智能等先进技术，提高物流智能化水平。</a:t>
            </a:r>
          </a:p>
          <a:p>
            <a:r>
              <a:t>2. 无人化：随着无人驾驶技术和机器人技术的发展，未来智能物流系统将在更多环节实现无人化。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智能物流系统的构成元素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智能物流系统在玻璃包装行业的应用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智能物流系统的构成元素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自动识别技术：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条形码和二维码是目前最常见的自动识别技术，它们通过扫描来获取物品的信息。</a:t>
            </a:r>
          </a:p>
          <a:p>
            <a:r>
              <a:t>2. RFID（射频识别）是一种新兴的自动识别技术，通过无线信号识别特定目标并读取/写入相关数据。</a:t>
            </a:r>
          </a:p>
          <a:p>
            <a:r>
              <a:t>3. 生物识别技术也是一种重要的自动识别技术，如指纹识别、面部识别等，可提高安全性。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自动化仓储设备：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自动化立体仓库能够实现高密度存储，并且可以自动存取货物，大大提高空间利用率。</a:t>
            </a:r>
          </a:p>
          <a:p>
            <a:r>
              <a:t>2. AGV（自动导引运输车）能够在预定路线上自动行驶，用于搬运物料或产品，提高效率。</a:t>
            </a:r>
          </a:p>
          <a:p>
            <a:r>
              <a:t>3. 分拣机器人可以根据预设规则快速准确地对货物进行分类和分拣，减少人工操作。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智能物流系统的构成元素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物联网技术通过各种传感器、监控设备等收集环境、设备等实时数据，为智能决策提供依据。</a:t>
            </a:r>
          </a:p>
          <a:p>
            <a:r>
              <a:t>2. 物联网技术使各个物流环节的数据得以共享，实现了供应链的透明化和协同运作。</a:t>
            </a:r>
          </a:p>
          <a:p>
            <a:r>
              <a:t>3. 物联网技术支持远程监控和故障预警，降低设备维护成本，提高运行效率。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大数据分析可以帮助企业挖掘历史数据中的模式和规律，预测市场需求和供应状况。</a:t>
            </a:r>
          </a:p>
          <a:p>
            <a:r>
              <a:t>2. 数据驱动的决策方式可以更精确地管理库存、调度资源，避免过度生产和库存积压。</a:t>
            </a:r>
          </a:p>
          <a:p>
            <a:r>
              <a:t>3. 大数据分析能够帮助企业发现运营瓶颈和优化点，提升整个物流系统的效能。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智能物流系统的构成元素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AI算法可通过学习大量数据，自动生成最优路线规划、车辆调度策略等，降低成本。</a:t>
            </a:r>
          </a:p>
          <a:p>
            <a:r>
              <a:t>2. 在异常检测方面，AI算法可以及时发现物流过程中的异常情况，如延误、损坏等，提前采取措施。</a:t>
            </a:r>
          </a:p>
          <a:p>
            <a:r>
              <a:t>3. AI算法还可以为企业提供个性化的客户服务，如智能推荐、自助服务等，提升客户满意度。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云计算与边缘计算：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云计算提供了弹性、可扩展的计算和存储资源，支持大规模物流数据处理和分析。</a:t>
            </a:r>
          </a:p>
          <a:p>
            <a:r>
              <a:t>2. 边缘计算则将部分计算任务下放到网络边缘，降低了延迟，提升了实时响应能力。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玻璃包装行业痛点与需求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智能物流系统在玻璃包装行业的应用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玻璃包装行业痛点与需求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市场需求多样化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多样化的包装设计需求：随着消费者对产品外观及功能需求的提高，企业需要提供多样化的包装设计以满足市场需求。</a:t>
            </a:r>
          </a:p>
          <a:p>
            <a:r>
              <a:t>2. 定制化服务需求增加：客户对于个性化包装的需求日益增长，这要求企业在短时间内完成定制化包装设计和生产。</a:t>
            </a:r>
          </a:p>
          <a:p>
            <a:r>
              <a:t>3. 节能环保包装的趋势：当前市场对于绿色环保的包装材料和设计理念有更高的关注，企业需应对这一趋势开发新型环保包装。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生产效率低下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手动操作多，自动化程度低：目前大部分企业的生产线上仍存在大量手动操作，导致生产效率低下。</a:t>
            </a:r>
          </a:p>
          <a:p>
            <a:r>
              <a:t>2. 生产流程繁琐，时间浪费严重：复杂的生产流程可能导致大量的时间浪费，影响整体生产效率。</a:t>
            </a:r>
          </a:p>
          <a:p>
            <a:r>
              <a:t>3. 设备老旧，无法满足现代生产需求：部分企业的生产设备相对落后，无法满足高效率、高品质的生产需求。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玻璃包装行业痛点与需求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运输破损率高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包装质量问题导致破损：由于包装材料或设计不合理，易导致产品在运输过程中发生破损。</a:t>
            </a:r>
          </a:p>
          <a:p>
            <a:r>
              <a:t>2. 运输过程中的暴力装卸：不规范的操作会导致包装破损，严重影响产品质量。</a:t>
            </a:r>
          </a:p>
          <a:p>
            <a:r>
              <a:t>3. 物流监控不足：缺乏有效的物流监控手段，难以及时发现并解决问题，进一步增加了破损率。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信息化水平较低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数据采集困难：企业面临的数据采集难题导致信息更新滞后，影响决策效率。</a:t>
            </a:r>
          </a:p>
          <a:p>
            <a:r>
              <a:t>2. 系统集成度不高：不同环节的信息系统孤立，无法实现有效整合和共享。</a:t>
            </a:r>
          </a:p>
          <a:p>
            <a:r>
              <a:t>3. 缺乏数据分析能力：对收集到的数据分析不足，无法发掘潜在问题和优化方案。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https://d.book118.com/625123222134011120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玻璃包装行业现状分析</vt:lpstr>
      <vt:lpstr> 玻璃包装行业现状分析</vt:lpstr>
      <vt:lpstr> 玻璃包装行业现状分析</vt:lpstr>
      <vt:lpstr> 玻璃包装行业现状分析</vt:lpstr>
      <vt:lpstr> 智能物流系统概念与特点</vt:lpstr>
      <vt:lpstr> 智能物流系统概念与特点</vt:lpstr>
      <vt:lpstr> 智能物流系统概念与特点</vt:lpstr>
      <vt:lpstr> 智能物流系统概念与特点</vt:lpstr>
      <vt:lpstr> 智能物流系统的构成元素</vt:lpstr>
      <vt:lpstr> 智能物流系统的构成元素</vt:lpstr>
      <vt:lpstr> 智能物流系统的构成元素</vt:lpstr>
      <vt:lpstr> 智能物流系统的构成元素</vt:lpstr>
      <vt:lpstr> 玻璃包装行业痛点与需求</vt:lpstr>
      <vt:lpstr> 玻璃包装行业痛点与需求</vt:lpstr>
      <vt:lpstr> 玻璃包装行业痛点与需求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2024-09-22T22:28:28.433</cp:lastPrinted>
  <dcterms:created xsi:type="dcterms:W3CDTF">2024-09-22T14:28:28Z</dcterms:created>
  <dcterms:modified xsi:type="dcterms:W3CDTF">2024-09-22T14:28:30Z</dcterms:modified>
</cp:coreProperties>
</file>