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CFB69-A1DA-4C6A-BCEE-E8CA383C4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76F2E-4985-4529-888E-22C38C5ED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6E7EB-7C98-44A9-8074-EBDCED47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6F6E8-4D03-4A70-94C8-EB988A821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C94F2-50ED-4746-909C-452B8F0B5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D02846-B684-4D7F-94AA-BF43A00A4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42963-576A-420A-BFE4-6B02571E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CFB8D-A1D8-4C56-A883-1D89F0292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8AA81-B6F6-4177-8F1E-EE3EA8C6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A03FC-A0AF-4384-A1AE-4B8A9AAD6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5EFCC-05A0-4A38-AF6E-E24323AF4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242111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影响肺结核治疗效果的因素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病原菌因素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年龄与性别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年幼或老年患者可能因免疫系统不成熟或衰退，对治疗反应不佳。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一些研究表明，男性患者可能比女性患者对治疗反应更差。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2" b="224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蛋白质、热量和维生素摄入不足可能导致免疫系统功能下降，影响治疗效果。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肥胖患者可能因药物分布和代谢改变，导致治疗难度增加。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免疫低下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如HIV感染、糖尿病、长期使用免疫抑制剂等，可能导致患者免疫功能低下，影响治疗效果。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免疫应答异常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部分患者免疫系统对结核分枝杆菌应答异常，可能导致治疗失败或复发。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糖尿病患者易感染肺结核，且治疗效果较差。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COPD患者肺功能受损，可能影响治疗效果。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患有肝病或肾病的患者，药物代谢和排泄可能受到影响，需要调整治疗方案。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肝病和肾病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如HIV、其他细菌感染等，可能增加治疗难度和复杂性。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其他感染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合并其他疾病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病原菌因素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39" b="773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人型结核分枝杆菌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是引起人类结核病的主要病原菌，其毒力、侵袭力和耐药性因菌株不同而有所差异。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牛型结核分枝杆菌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主要引起牛、羊等牲畜的结核病，偶尔也可传染给人类，但其致病力较人型结核分枝杆菌弱。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非洲型结核分枝杆菌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主要分布于非洲地区，与人类结核病的关系尚不十分明确。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结核分枝杆菌种类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结核分枝杆菌对某一种抗结核药物产生耐药性，导致治疗效果降低。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单药耐药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结核分枝杆菌同时对多种抗结核药物产生耐药性，使得治疗更加困难。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多药耐药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结核分枝杆菌对几乎所有抗结核药物都产生耐药性，此时治疗几乎无效。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广泛耐药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结核分枝杆菌在患者体内的数量越多，病情越严重，治疗难度也越大。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结核分枝杆菌在患者体内的分布情况也会影响治疗效果。如果病菌主要分布在肺部，且病灶较小，治疗相对容易；如果病菌广泛分布于全身各器官，形成播散性结核病，则治疗难度极大。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菌群分布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菌群数量与分布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569" r="95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选择具有高效、低毒、广谱杀菌作用的药物，如异烟肼、利福平等。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根据病情和药物特性，采用合理的药物组合，提高治疗效果并减少副作用。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药物选择与搭配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https://d.book118.com/625124211142011112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2024-09-18T21:28:48.946</cp:lastPrinted>
  <dcterms:created xsi:type="dcterms:W3CDTF">2024-09-18T13:28:48Z</dcterms:created>
  <dcterms:modified xsi:type="dcterms:W3CDTF">2024-09-18T13:28:51Z</dcterms:modified>
</cp:coreProperties>
</file>