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8E74F-D3D8-4BE8-8693-05E82FE9C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8E28C-5DAD-4A58-BFFB-FAE5466E2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85253-E58A-4086-B6E8-9CCBD0038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4DBC6-B2F9-4FA0-9BFE-1687D6B4C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117653-2D5D-4690-A415-ACE3B86D2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D3EF3E-1A88-4605-A113-2287A9E70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D70E80-81BD-4E69-B237-CFE0C9D4E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A6593-4F5F-4986-A747-F8FF4DB7D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F448F-05B1-4862-8A86-461E746D4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6E9C5-F1ED-40AF-B802-C9B0C6586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3F1B2-39B2-40A6-BD9E-720888BBA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30214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美容健身服务行业生产进度控制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美容健身服务行业概述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生产进度控制方法与策略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生产进度监控与调整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客户关系管理与满意度提升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通过生产进度控制，确保美容健身服务按时、高质量完成，提升客户满意度。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随着市场竞争加剧，客户需求多样化，生产进度控制有助于企业快速响应市场变化。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提高企业效益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优化生产流程，降低运营成本，提高企业盈利能力和市场竞争力。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通过合理安排人力、物力、财力等资源，实现资源的高效利用，降低成本。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建立高效的生产进度控制体系，有助于企业在激烈的市场竞争中脱颖而出。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对服务过程进行监控和调整，确保服务质量和客户满意度达到预期水平。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保证服务交付时间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确保美容健身服务按照预定计划进行，准时完成交付，满足客户时间要求。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生产进度控制的重要性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美容健身服务行业概述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随着消费升级和健康意识的提高，美容健身服务行业规模不断扩大，市场潜力巨大。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服务品质升级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消费者对美容健身服务的要求不断提高，行业服务品质不断升级，专业化、个性化服务成为趋势。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科技融合创新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互联网、大数据、人工智能等科技手段在美容健身服务行业的融合应用，推动行业创新发展。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健身服务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包括团体操课、私教课程、健身器械使用等，特点是以锻炼身体、增强体质和塑造身材为主要目的。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提供美容、健身、营养餐等综合服务，特点是以全方位满足消费者健康美丽需求为主要目的。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美容服务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包括面部护理、身体护理、美发美甲等多种类型，特点是以改善外貌和提升形象为主要目的。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专业化需求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便捷性需求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情感化需求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消费者对美容健身服务的需求越来越个性化，需要根据个人特点和需求定制服务方案。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消费者希望享受便捷的美容健身服务，如线上预约、上门服务等。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消费者对美容健身服务的专业性要求提高，需要服务人员具备专业知识和技能。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消费者在服务过程中注重情感体验和沟通，需要服务人员具备良好的沟通能力和服务意识。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生产进度控制方法与策略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时间表与里程碑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设定每个服务项目的开始和结束时间，以及关键的时间节点和里程碑，确保按计划进行。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评估所需的人员、设备、物料等资源，确保资源的合理配置和调用。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明确服务项目和数量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根据市场需求和预测，确定各服务项目的种类和数量，制定详细的生产计划。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制定详细的生产计划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人员培训与调度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根据服务项目的需求，合理安排人员，进行必要的培训，提高员工技能和效率。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设备与设施管理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确保所需设备和设施的完好和可用性，定期进行维护和保养，减少故障和停机时间。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物料采购与库存管理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建立高效的物料采购和库存管理系统，确保所需物料的及时供应和成本控制。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合理安排人员和资源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标准化与规范化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制定标准化的服务流程和操作规范，提高工作效率和质量。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引入先进的信息化技术，如ERP、CRM等系统，实现服务流程的自动化和智能化管理，提高工作效率和客户满意度。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服务流程梳理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对现有的服务流程进行全面梳理，找出瓶颈和问题，提出优化和改进措施。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优化服务流程和提高效率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生产进度监控与调整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07" r="1740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采用信息化手段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运用生产管理软件等信息化手段，实时更新生产数据，提高监控效率和准确性。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制定详细的生产计划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根据服务项目的特点和要求，制定详细的生产计划，包括服务流程、时间节点、人员配备等。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建立生产进度监控机制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通过定期汇报、现场督查等方式，实时监控生产进度，确保计划与实际执行情况相符。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实时监控生产进度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一旦发现生产进度滞后或存在其他问题，及时分析原因，找出问题症结。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分析问题原因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根据问题性质和影响程度，制定相应的调整方案，如增加人员、调整时间节点、优化服务流程等。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制定调整方案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与相关人员进行充分沟通和协商，确保调整方案得到有效执行。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及时沟通协商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发现问题及时调整计划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https://d.book118.com/625130214023011101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2024-09-09T09:01:00.500</cp:lastPrinted>
  <dcterms:created xsi:type="dcterms:W3CDTF">2024-09-09T01:01:00Z</dcterms:created>
  <dcterms:modified xsi:type="dcterms:W3CDTF">2024-09-09T01:01:02Z</dcterms:modified>
</cp:coreProperties>
</file>