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B7D2E-A96F-4619-8452-44F053560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DF8BB-8E87-4FCB-A41D-D328F654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C9E65-B998-4BA9-8E1F-A08519B99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A013E-6611-4635-AB11-ACF2C2271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72006-EA8B-4B91-89BC-FAC06301F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65B26-9170-4EDD-8614-638F54577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A6FCB-1FF8-4DBA-81AF-5D22F1DAE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0F6E6-8B16-4832-BD3C-0B85B62D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ABD6F-DBA3-4D9E-9266-AF4D4016F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FBDC5-D76C-449E-8417-EDFF6DEF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12754-1534-4F14-9469-22D6D7F1D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30310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企业规章制度的公平与公正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规章制度的制定过程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规章制度的内容分析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规章制度的执行与监管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规章制度的公平与公正性分析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实现规章制度公平与公正的建议和措施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规章制度是企业内部的“法律”，旨在维护企业的正常秩序，确保员工行为的规范性和一致性。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维护企业秩序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促进公平与公正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通过规章制度的制定和实施，确保企业在管理过程中的公平性和公正性，保障员工的合法权益。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一个公正、公平的企业规章制度有助于提高企业的社会形象和声誉，增强企业的公信力和竞争力。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298" r="1129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规章制度明确规定了员工的行为准则和违规处理措施，有助于引导员工遵守企业规定，规范自身行为。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通过规章制度的执行，企业可以维护自身的合法权益，防止员工违规行为对企业造成损失。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保障企业利益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规章制度为企业提供了明确的管理依据和手段，有助于提高企业的管理效率和管理水平。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一个公正、公平的规章制度有助于激发员工的工作积极性和创造力，促进企业的稳定和发展。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规章制度的制定过程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在制定规章制度前，应进行充分的调研，了解企业实际情况和员工需求，起草初稿。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调研与起草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征求意见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修改完善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审议通过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初稿完成后，应广泛征求员工意见，充分听取各方面建议。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根据收集到的意见和建议，对初稿进行修改完善。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将修改后的规章制度提交企业决策层审议，通过后正式颁布实施。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制定规章制度的程序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400" r="104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企业管理层是规章制度的主要制定者，负责制定规章制度的总体框架和内容。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人力资源部门在规章制度的制定过程中起着重要作用，负责起草、修改和完善规章制度。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人力资源部门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员工代表应参与规章制度的制定过程，代表员工利益，提出意见和建议。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员工代表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法律顾问负责审查规章制度的合法性，确保其内容符合国家法律法规和企业实际情况。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法律顾问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制定规章制度的参与者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规章制度应体现公平原则，对所有员工一视同仁，不得存在歧视或偏袒现象。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稳定性与灵活性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规章制度既要保持相对稳定，又要具有一定的灵活性，以适应企业发展的需要和外部环境的变化。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规章制度应具有可操作性，明确具体的执行标准和程序，便于员工遵守和执行。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规章制度的内容必须符合国家法律法规和政策规定，不得侵犯员工合法权益。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制定规章制度的考虑因素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规章制度的内容分析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规章制度的条款应该清晰明确，避免使用模糊或歧义的语言，确保员工能够准确理解并遵守。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条款内容应该合理，符合法律法规和公序良俗的要求，不得侵犯员工的合法权益。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条款应该具有可操作性，即员工能够根据规章制度明确自己的行为准则和行动方向。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规章制度的具体条款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7" r="2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规章制度应该明确员工的权利，包括工作权、休息权、获得劳动报酬权等，保障员工的合法权益不受侵犯。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规章制度也应该明确员工的义务，如遵守公司纪律、保守公司秘密、履行工作职责等，确保员工能够认真履行自己的职责。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义务履行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规章制度在设定权利与义务时，应该保持平衡，既要保障员工的权利，也要确保员工能够履行自己的义务。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权利与义务平衡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规章制度中的权利与义务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规章制度中可以设定奖励措施，以激励员工积极工作、创新进取。奖励措施可以包括奖金、晋升、荣誉证书等。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惩罚措施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为了确保规章制度的执行，规章制度中也可以设定惩罚措施。惩罚措施应该根据违规行为的性质和严重程度进行设定，确保惩罚的公正性和合理性。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奖惩结合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规章制度在设定奖惩措施时，应该注重奖惩结合，既要通过奖励激励员工积极工作，也要通过惩罚约束员工的行为。同时，奖惩措施应该公开透明，让员工清楚自己的行为将会受到何种奖惩。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规章制度中的奖惩措施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https://d.book118.com/625130310321011042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2024-09-04T08:10:28.470</cp:lastPrinted>
  <dcterms:created xsi:type="dcterms:W3CDTF">2024-09-04T00:10:28Z</dcterms:created>
  <dcterms:modified xsi:type="dcterms:W3CDTF">2024-09-04T00:10:30Z</dcterms:modified>
</cp:coreProperties>
</file>