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C3F176-B329-46BC-845E-78EB2BCE1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CC7107-6DC9-4CC3-851E-EB763A0C0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270391-0B86-4039-8431-EABBB010A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5C96CF-E2B5-4722-8F88-281111974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9EE4BB-7368-4F53-B13B-F35016658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2AB203-271A-42E2-BDB0-57C47F9D9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5809F9-CC5C-4F78-A56B-13911E209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F1EEE8-9071-4202-80D4-578F4E220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E11D0C-5216-4EF6-A0D2-572B37A60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1DE17F-4FC1-4700-A410-F7195A7C3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6AC778-3248-41E5-B4CF-AD85FE001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13214100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明城农贸市场保洁计划书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市场保洁的背景和重要性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明城农贸市场的保洁需求分析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市场保洁的策略和措施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市场保洁的预算和成本分析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市场保洁的风险和应对措施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市场保洁的案例和经验分享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市场保洁的背景和重要性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768" r="337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市场保洁的定义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市场保洁工作包括清理垃圾、保持地面和摊位的整洁、定期消毒等措施。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市场保洁是指对农贸市场进行日常清洁和维护，确保市场环境卫生、整洁，为消费者和商户提供一个良好的交易环境。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整洁的市场环境能够提升市场的形象，吸引更多消费者前来购物。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提高市场形象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保障食品安全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促进市场繁荣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良好的市场卫生环境可以降低食品污染的风险，保障消费者的健康。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市场保洁工作是维护市场正常运行的重要环节，能够促进市场的繁荣和发展。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市场保洁的重要性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随着城市的发展，农贸市场的数量不断增加，竞争日益激烈，市场保洁水平成为竞争的重要因素。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9083" r="190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市场竞争加剧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随着消费者对食品安全和卫生的关注度不断提高，对市场保洁的卫生标准也提出了更高的要求。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卫生标准提升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随着人力成本和物料成本的上涨，市场保洁的成本也在不断增加，需要合理规划和管理。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保洁成本增加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市场保洁的现状与挑战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明城农贸市场的保洁需求分析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56" r="290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明城农贸市场是当地最大的农贸市场之一，占地面积大，摊位众多，人流量密集。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市场内经营的商品种类繁多，包括新鲜蔬菜、水果、肉类、海鲜等，且每日交易量大，对保洁工作提出了较高要求。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市场的规模和特点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根据相关卫生规定，农贸市场应保持地面干净、摊位整洁、空气清新，且需对垃圾进行分类处理。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市场管理方要求定期进行深度清洁，确保市场整体环境卫生达标，为顾客提供一个安全、卫生的购物环境。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市场的卫生标准和要求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卫生标准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保洁需求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由于市场内人流量大、货物繁杂，需要定期清扫地面、清洗水产区、清理垃圾桶等。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保洁目标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通过实施有效的保洁计划，确保市场环境整洁有序，降低病菌传播风险，提高顾客满意度，树立市场良好形象。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市场的保洁需求和目标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市场保洁的策略和措施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00" b="5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人员数量与分工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根据市场面积和日常人流量，合理配置保洁人员数量，并明确各岗位的职责和工作内容。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培训与考核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定期对保洁人员进行专业培训，提高其清洁技能和服务意识。同时，建立考核机制，对保洁人员的工作表现进行评估和激励。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保洁人员的配置和管理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250" r="32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根据市场特点和清洁需求，选用高效、环保的清洁设备和工具，如吸尘器、洗地机、消毒设备等。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建立工具管理制度，定期对清洁工具进行保养和维护，确保其正常使用。对于损坏或老旧的工具，及时进行更新或替换。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工具保养与更新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保洁设备和工具的选用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保洁工作的流程和规范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日常清洁流程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制定详细的日常清洁流程，包括地面、墙面、摊位、卫生间等区域的清洁顺序和方法。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制定应对突发状况的保洁方案，如垃圾大量堆积、污水泄漏等，确保问题能够迅速得到解决。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https://d.book118.com/625132141002011101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2024-09-09T04:33:06.314</cp:lastPrinted>
  <dcterms:created xsi:type="dcterms:W3CDTF">2024-09-08T20:33:06Z</dcterms:created>
  <dcterms:modified xsi:type="dcterms:W3CDTF">2024-09-08T20:33:08Z</dcterms:modified>
</cp:coreProperties>
</file>