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4EEDE-2714-4B29-A3C1-F0463E0F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1DB3F-D5A3-498E-8E84-6A02BC70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EAD2B-0DF5-47F2-8280-1BDC3CF70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451E7-4A07-4D98-8450-251D3A786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FD5A7-3E96-44FD-906B-E974A9EA1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EB2E7C-F092-4F4A-A55B-48F5E4639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EB68C-20AD-4A54-AB86-EB602580D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1002F-8457-490F-AAF1-67E64A680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7BA58-81F5-413E-A30B-0EB7CAA0F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63903-1240-4195-BE6D-87E0B44E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7F203-6627-4BBF-87F5-8ACA8E8C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32242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痔疮TPH手术的护理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痔疮TPH手术简介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痔疮TPH手术简介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痔疮TPH手术是一种针对痔疮疾病的手术方式，主要通过切除病变的痔疮组织，并利用吻合器对直肠黏膜进行吻合，实现治疗目的。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痔疮TPH手术的定义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严重的痔疮脱出、出血等症状，影响生活质量。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药物治疗无效或反复发作的痔疮。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痔疮合并其他肛门疾病，如肛瘘、肛裂等。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痔疮TPH手术的适应症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肛门周围感染、炎症等未得到有效控制。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严重的心血管疾病、肝肾功能不全等全身性疾病。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肛门狭窄、直肠癌等疾病。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痔疮TPH手术的禁忌症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43" r="351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针对患者的紧张、焦虑情绪，进行耐心细致的心理疏导，帮助患者建立信心，积极配合手术。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向患者及家属介绍手术的必要性、手术过程、术后注意事项等，提高患者的认知度和依从性。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术前需进行严格的肠道准备，包括控制饮食、灌肠等措施，以确保手术过程中的肠道清洁。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对手术区域的皮肤进行清洁和消毒，预防术后感染。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指导患者术前饮食宜清淡易消化，避免进食辛辣、刺激性食物，以免加重病情。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术后需根据患者的恢复情况逐步调整饮食，从流质、半流质到软食、普食过渡，保证营养的摄入。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https://d.book118.com/625132242130011123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2024-09-27T04:22:22.283</cp:lastPrinted>
  <dcterms:created xsi:type="dcterms:W3CDTF">2024-09-26T20:22:22Z</dcterms:created>
  <dcterms:modified xsi:type="dcterms:W3CDTF">2024-09-26T20:22:24Z</dcterms:modified>
</cp:coreProperties>
</file>