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66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7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8EFE3-F507-4336-AE90-3EF6551FD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E8318-97FB-4B12-BAB7-6C42B0296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B16B5-993A-4E90-B778-88EF59DCB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F37435-0478-4EAF-8069-3120B5C51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B3F37E-E9EC-45F5-AB11-CCA44D7CB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140236-B9DD-40FE-8EBB-49D853A8D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FEA6B2-5F70-4C14-9FD0-FEA8F8989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520AEC-1770-407A-B20B-A091A291C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D1E4F-3911-49FF-8AFD-E52C03170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5A894-6474-426C-8B60-23A964867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1BC05-D172-4474-8166-9FA0A1101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650" r:id="rId2"/>
    <p:sldLayoutId id="2147490651" r:id="rId3"/>
    <p:sldLayoutId id="2147490652" r:id="rId4"/>
    <p:sldLayoutId id="2147490653" r:id="rId5"/>
    <p:sldLayoutId id="2147490654" r:id="rId6"/>
    <p:sldLayoutId id="2147490655" r:id="rId7"/>
    <p:sldLayoutId id="2147490656" r:id="rId8"/>
    <p:sldLayoutId id="2147490657" r:id="rId9"/>
    <p:sldLayoutId id="2147490658" r:id="rId10"/>
    <p:sldLayoutId id="214749065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13301232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>
            <a:normAutofit fontScale="95556"/>
          </a:bodyPr>
          <a:lstStyle/>
          <a:p>
            <a:r>
              <a:rPr lang="zh-CN" altLang="en-US"/>
              <a:t>DVR软件工程师年度总结及下年工作展望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个人工作总结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项目经验分享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个人技能提升计划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未来工作展望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个人成长感悟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个人工作总结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完成项目及任务</a:t>
            </a:r>
            <a:endParaRPr lang="zh-CN" altLang="en-US"/>
          </a:p>
        </p:txBody>
      </p:sp>
      <p:sp>
        <p:nvSpPr>
          <p:cNvPr id="104884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5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5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5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参与软件测试和调试工作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5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6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6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负责DVR软件的设计与开发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6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6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完成项目需求调研和分析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编写和维护相关技术文档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技术能力提升</a:t>
            </a:r>
            <a:endParaRPr lang="zh-CN" altLang="en-US"/>
          </a:p>
        </p:txBody>
      </p:sp>
      <p:sp>
        <p:nvSpPr>
          <p:cNvPr id="104891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熟练掌握DVR软件开发流程和相关技术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深入了解行业标准和客户需求，提升产品竞争力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参与多个项目，积累丰富的实战经验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不断学习新技术，提升个人技术水平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团队协作与沟通</a:t>
            </a:r>
            <a:endParaRPr lang="zh-CN" altLang="en-US"/>
          </a:p>
        </p:txBody>
      </p:sp>
      <p:sp>
        <p:nvSpPr>
          <p:cNvPr id="1048972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高效沟通：与团队成员保持及时、准确的信息传递，确保项目进展顺利。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协作精神：积极参与团队讨论和决策，共同解决问题，提高工作效率。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有效协作：与其他部门和供应商建立良好的合作关系，共同推进项目进展。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沟通技巧：掌握有效的沟通技巧，提高沟通效率，减少误解和冲突。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遇到的问题及解决方案</a:t>
            </a:r>
            <a:endParaRPr lang="zh-CN" altLang="en-US"/>
          </a:p>
        </p:txBody>
      </p:sp>
      <p:sp>
        <p:nvSpPr>
          <p:cNvPr id="104901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遇到的问题：DVR软件在某些特定场景下出现卡顿和延迟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2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解决方案：优化软件算法，提高数据处理能力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2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遇到的问题：DVR软件与第三方设备兼容性差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解决方案：与设备厂商合作，改进兼容性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项目经验分享</a:t>
            </a:r>
            <a:endParaRPr lang="zh-CN" altLang="en-US"/>
          </a:p>
        </p:txBody>
      </p:sp>
      <p:sp>
        <p:nvSpPr>
          <p:cNvPr id="104907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成功项目介绍</a:t>
            </a:r>
            <a:endParaRPr lang="zh-CN" altLang="en-US"/>
          </a:p>
        </p:txBody>
      </p:sp>
      <p:sp>
        <p:nvSpPr>
          <p:cNvPr id="104909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完成时间：2022年11月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项目名称：DVR软件优化项目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项目成果：提高了DVR软件的稳定性和性能，减少了故障率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团队成员：DVR软件工程师年度总结及下年工作展望团队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项目中的挑战与应对</a:t>
            </a:r>
            <a:endParaRPr lang="zh-CN" altLang="en-US"/>
          </a:p>
        </p:txBody>
      </p:sp>
      <p:sp>
        <p:nvSpPr>
          <p:cNvPr id="104914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4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遇到的技术难题及解决方案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5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团队合作中的沟通与协调经验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5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如何应对项目进度压力和风险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6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如何在项目中发挥个人优势与提升能力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项目经验教训总结</a:t>
            </a:r>
            <a:endParaRPr lang="zh-CN" altLang="en-US"/>
          </a:p>
        </p:txBody>
      </p:sp>
      <p:sp>
        <p:nvSpPr>
          <p:cNvPr id="104920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遇到的问题和解决方法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团队合作中的沟通与协调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对项目进度的把控和调整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对项目质量的保证和提升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个人技能提升计划</a:t>
            </a:r>
            <a:endParaRPr lang="zh-CN" altLang="en-US"/>
          </a:p>
        </p:txBody>
      </p:sp>
      <p:sp>
        <p:nvSpPr>
          <p:cNvPr id="104924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https://d.book118.com/625133012324011111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Wingdings</vt:lpstr>
      <vt:lpstr>Office Theme</vt:lpstr>
      <vt:lpstr>DVR软件工程师年度总结及下年工作展望</vt:lpstr>
      <vt:lpstr>目录</vt:lpstr>
      <vt:lpstr>个人工作总结</vt:lpstr>
      <vt:lpstr>完成项目及任务</vt:lpstr>
      <vt:lpstr>技术能力提升</vt:lpstr>
      <vt:lpstr>团队协作与沟通</vt:lpstr>
      <vt:lpstr>遇到的问题及解决方案</vt:lpstr>
      <vt:lpstr>项目经验分享</vt:lpstr>
      <vt:lpstr>成功项目介绍</vt:lpstr>
      <vt:lpstr>项目中的挑战与应对</vt:lpstr>
      <vt:lpstr>项目经验教训总结</vt:lpstr>
      <vt:lpstr>个人技能提升计划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2024-09-17T22:49:27.634</cp:lastPrinted>
  <dcterms:created xsi:type="dcterms:W3CDTF">2024-09-17T14:49:27Z</dcterms:created>
  <dcterms:modified xsi:type="dcterms:W3CDTF">2024-09-17T14:49:29Z</dcterms:modified>
</cp:coreProperties>
</file>