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F3F87A0-173F-4097-92BB-C1E3375069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23DFE9B-4297-47F8-9057-9FEBAC77BC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E0DA468-9260-48A7-9AC1-F7B32122B2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708D9AF-6AAC-4975-8611-85CBAF5CBA2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D3E9344-4E6C-4C08-96BE-4BE926CD308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BAD1DE4-AD69-4D48-A8CD-4A05D1B9ABE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2AFD892-F7B6-489F-A429-7445DA5E2DD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4E8C80-939A-4291-88A8-E70D5AD5A1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AD52CA-3AAB-4AE7-8486-C11A303B00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03DEAB9-521F-4965-8070-7B334DD8F4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E347BC-93DC-4388-91E4-76A4539B14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25134241004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建筑企业管理体系与咨询服务</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汇报人：XX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alpha val="100000"/>
                  </a:schemeClr>
                </a:solidFill>
                <a:latin typeface="Arial"/>
                <a:ea typeface="Arial"/>
                <a:cs typeface="Arial"/>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建筑企业管理体系概述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咨询服务在建筑企业管理体系中的作用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建筑企业管理体系构建与咨询服务实践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建筑企业管理体系优化与咨询服务提升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建筑企业管理体系与咨询服务的挑战与对策</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建筑企业管理体系概述</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6081" r="3608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103" r="30103"/>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管理体系是指企业为了实现经营目标，通过一系列相互关联或相互作用的要素构成的有机整体。</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管理体系定义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确保企业按照既定的方针和目标进行运作，提高企业的整体绩效和竞争力，促进企业的可持续发展。</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管理体系的作用</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管理体系的定义与作用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建筑企业管理体系涉及企业的各个方面和各个层次，是一个综合性的管理系统。</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综合性</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动态性</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标准化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建筑企业管理体系需要随着企业内外部环境的变化而不断调整和优化。</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建筑企业管理体系应遵循国际或国内的相关标准和规范，确保管理的科学性和规范性。</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建筑企业管理体系的特点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6" r="2569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通过制定和实施企业战略，明确企业的发展方向和目标，优化资源配置，提高企业的核心竞争力。</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战略管理</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采用项目管理的方法和工具，对建筑项目进行全面、系统的管理，确保项目的质量、进度和成本等目标的实现。</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项目管理</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建立质量管理体系，通过质量控制和质量保证等手段，提高建筑产品和服务的质量水平。</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质量管理</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识别和评估建筑企业面临的各种风险，采取相应的措施进行风险控制和防范，保障企业的稳定发展。</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风险管理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管理体系在建筑企业的应用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咨询服务在建筑企业管理体系中的作用</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4562" b="456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咨询服务是一种专业化的服务，旨在通过提供专业知识、技能和经验，帮助建筑企业改进管理体系、提高运营效率和市场竞争力。</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根据服务内容和领域，咨询服务可分为战略规划咨询、组织变革咨询、人力资源管理咨询、财务管理咨询、市场营销咨询等。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咨询服务的定义与分类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推动变革与创新</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咨询服务能够激发企业的变革意识和创新精神，推动企业不断改进管理体系，适应市场变化和发展需求。</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专业知识与技能</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咨询服务提供商通常具备丰富的行业经验和专业知识，能够为企业提供针对性的解决方案和实用的管理技巧。</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客观中立的视角</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咨询服务提供商独立于企业之外，能够以客观中立的视角审视企业管理体系，发现潜在问题和改进空间。</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个性化定制服务</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咨询服务能够根据企业的实际情况和需求，提供个性化的定制服务，确保解决方案的针对性和有效性。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咨询服务在建筑企业管理体系中的价值</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咨询服务在建筑企业管理体系中的实施步骤</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需求分析与评估</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对企业的管理体系进行全面分析和评估，明确存在的问题和改进需求。</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制定咨询计划</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根据需求分析结果，制定详细的咨询计划，包括服务内容、时间表、预期成果等。</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实施咨询服务</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按照咨询计划，逐步实施各项服务内容，包括提供专业知识、技能培训、制定改进方案等。</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跟踪与评估</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在咨询服务实施过程中，定期跟踪项目进度和成果，对实施效果进行评估和反馈，确保服务质量和效果符合预期。</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建筑企业管理体系构建与咨询服务实践</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战略导向原则</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管理体系应与企业战略目标和业务规划保持一致。</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系统性原则</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管理体系应涵盖企业各个层面和业务流程，形成完整的系统。</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管理体系构建的原则与方法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6029209" y="1988153"/>
            <a:ext cx="525813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实用性原则：管理体系应结合企业实际情况，具有可操作性和可实施性。</a:t>
            </a:r>
          </a:p>
        </p:txBody>
      </p:sp>
      <p:sp>
        <p:nvSpPr>
          <p:cNvPr id="3" name="AutoShape 3"/>
          <p:cNvSpPr/>
          <p:nvPr/>
        </p:nvSpPr>
        <p:spPr>
          <a:xfrm>
            <a:off x="6412992"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27931" y="4129306"/>
            <a:ext cx="755904" cy="755904"/>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042870"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6137995" y="3770320"/>
            <a:ext cx="4941824"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6586408" y="4298640"/>
            <a:ext cx="410870" cy="41087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424733" y="4355911"/>
            <a:ext cx="345034" cy="345034"/>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222567" y="4333387"/>
            <a:ext cx="371856" cy="359664"/>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l="9333" r="9333"/>
          <a:stretch>
            <a:fillRect/>
          </a:stretch>
        </p:blipFill>
        <p:spPr>
          <a:xfrm>
            <a:off x="763829" y="2145985"/>
            <a:ext cx="4887637" cy="2739225"/>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管理体系构建的原则与方法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通过对企业业务流程进行分析，识别关键流程和管理漏洞，构建相应的管理体系。</a:t>
            </a:r>
          </a:p>
        </p:txBody>
      </p:sp>
      <p:pic>
        <p:nvPicPr>
          <p:cNvPr id="4" name="Picture 4"/>
          <p:cNvPicPr>
            <a:picLocks noChangeAspect="1"/>
          </p:cNvPicPr>
          <p:nvPr/>
        </p:nvPicPr>
        <p:blipFill>
          <a:blip r:embed="rId2"/>
          <a:srcRect l="5375" r="5375"/>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4224" r="4224"/>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25458" r="25458"/>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流程分析法</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借鉴行业内外优秀企业的管理经验和做法，制定适合自身的管理体系。</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标杆管理法</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按照计划、执行、检查和处理的循环过程，不断完善和优化管理体系。</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PDCA循环法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管理体系构建的原则与方法</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https://d.book118.com/625134241004011103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78</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2024-09-12T04:31:58.986</cp:lastPrinted>
  <dcterms:created xsi:type="dcterms:W3CDTF">2024-09-11T20:31:59Z</dcterms:created>
  <dcterms:modified xsi:type="dcterms:W3CDTF">2024-09-11T20:32:01Z</dcterms:modified>
</cp:coreProperties>
</file>