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91536-1BE5-4760-AD20-86AEBF837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3A583-C4AE-442C-B960-630037B9F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774E2-24C4-4C5A-A4B6-A2BCBF198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2B692-B679-419C-A35A-F411133AE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7D3076-CFA1-4686-B5D1-D750C4A7E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401373-AD80-4297-9C2B-BF11F121D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0DB6F4-1FF2-4CB5-8D8D-7CA87CEFA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680BD-8675-4CD1-8645-4AF1D4F78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78C0A-57CD-470A-8FD3-F585FBFB4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63C82-5AE6-4B11-AA41-A88A334E1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DC7D0-56C5-456B-B551-BE17A1BC6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34334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铝加工复工安排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复工前准备工作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生产计划调整与优化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质量控制与监督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环保要求及措施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员工关怀与福利保障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复工前准备工作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设备检查与维护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设备全面检查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在复工前，对所有铝加工设备进行全面检查，包括挤压机、切割机、热处理设备等，确保设备处于良好状态。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维护保养计划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根据设备检查结果，制定详细的维护保养计划，对需要维修的设备及时进行处理，保证设备在复工后能正常运行。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设备调试与试运行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在设备维护完成后，进行设备调试和试运行，确保设备运行稳定，满足生产要求。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供应商沟通与协调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与原材料供应商进行沟通与协调，确保原材料能够及时供应，保证生产顺利进行。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原材料库存盘点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对现有的铝材原材料进行库存盘点，了解库存情况，为复工后的生产做好准备。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根据生产计划和原材料库存情况，制定详细的采购计划，明确采购品种、数量和时间等。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原材料储备与采购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针对铝加工设备的操作规程进行培训，使员工熟练掌握设备的操作技能和安全操作规程。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开展安全意识教育，提高员工的安全意识，确保员工在生产过程中能够遵守安全规定，减少安全事故的发生。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组织员工进行应急演练，提高员工应对突发事件的能力，保障员工在生产过程中的安全。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员工培训与安全意识提升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生产计划调整与优化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评估现有产能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根据设备、人员、原材料等实际情况，对当前产能进行准确评估。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预测未来需求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结合市场趋势、客户需求等因素，对未来一段时间内的产能需求进行预测。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制定产能计划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根据评估结果和预测需求，制定合理的产能计划，确保生产能力与市场需求相匹配。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产能评估与预测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针对紧急订单，如客户急需的产品或特殊要求的订单，应优先安排生产。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紧急订单优先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对于批量大、交货期长的订单，应优先安排生产，以确保按时交货。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大订单优先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针对利润较高的订单，可以适当提高生产优先级，以增加企业收益。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高利润订单优先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设备升级与改造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针对老旧设备或生产效率低下的设备，进行升级或改造，提高设备运行效率和稳定性。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人员培训与技能提升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加强员工技能培训，提高员工操作水平和生产效率。同时，合理安排人员班次和工作时间，确保生产线的连续性和稳定性。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对生产过程中的工艺流程进行梳理和优化，减少不必要的环节和浪费，提高生产效率。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质量控制与监督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确保铝加工产品符合国家标准、行业标准或客户特定要求。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工艺质量标准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明确各生产环节的工艺参数和操作规范，确保生产过程的稳定性和可控性。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原材料质量标准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对采购的原材料进行严格的质量检验，确保原材料质量符合生产要求。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质量标准明确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在各生产环节设置检验点，对半成品和成品进行定期或不定期的抽样检验，确保产品质量稳定。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生产过程检验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对生产设备进行定期维护和保养，确保设备处于良好状态，减少因设备故障导致的质量问题。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设备状态监控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实时监测生产过程中的关键工艺参数，对异常情况进行及时处理和调整，确保生产过程的稳定性和产品质量。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工艺参数监控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过程检验与监控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https://d.book118.com/625134334132011041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2024-09-02T00:24:34.245</cp:lastPrinted>
  <dcterms:created xsi:type="dcterms:W3CDTF">2024-09-01T16:24:34Z</dcterms:created>
  <dcterms:modified xsi:type="dcterms:W3CDTF">2024-09-01T16:24:36Z</dcterms:modified>
</cp:coreProperties>
</file>