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4252A-5631-409F-8788-6CA821F6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1F6C2-B7E5-40BB-BA13-75E5E853D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0B9FB-417A-465E-8FC9-3363EC83E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C12E6-46BD-437B-8586-D6E22D160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FCCC6-2FC2-4CDD-8674-D9DF520F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03B07-0AB3-496F-912A-B787F8804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33F04-9EB1-4986-B78D-44D35170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F8BA3-A299-4478-B034-9D0BFA14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F2756-E466-4A8F-8A63-47571CA4E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2FDA4-0AF2-4ECE-B663-8AB2310C3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2A16C-CD66-4899-8605-0DF59D64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4032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梗阻型黄疸的护理效果评价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梗阻型黄疸可分为肝外梗阻和肝内梗阻，肝外梗阻主要由结石、肿瘤、炎症等引起，肝内梗阻则由胆管细胞癌、肝炎等引起。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梗阻型黄疸是由于胆道梗阻导致胆汁排泄障碍，胆道内压力升高，胆汁逆流入血液，引起血液中胆红素水平升高，皮肤、巩膜黄染的临床表现。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梗阻型黄疸的病因多种多样，包括胆管结石、胆管肿瘤、胰腺肿瘤、炎症等。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当胆道梗阻发生时，胆汁排泄受阻，胆道内压力升高，导致肝内毛细胆管破裂，胆汁和胆红素逆流入血液，引起血液中胆红素水平升高，形成梗阻型黄疸。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梗阻型黄疸主要表现为皮肤、巩膜黄染，伴有皮肤瘙痒、尿色深黄等症状。部分患者可能出现右上腹疼痛、食欲不振、乏力等症状。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梗阻型黄疸的诊断主要依靠实验室检查和影像学检查。实验室检查显示胆红素水平升高，尤其是直接胆红素水平升高。影像学检查如超声、CT、磁共振胆胰管成像等有助于确定梗阻的部位和原因。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检查体征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观察患者皮肤、巩膜黄染程度，以及是否有腹痛、发热等症状。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检查患者是否有肝脾肿大、腹水等体征，以及腹部压痛、反跳痛等表现。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进行腹部超声、CT等影像学检查，了解梗阻部位及原因。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进行肝功能、血常规、尿常规等实验室检查，了解患者肝功能、胆红素水平等情况。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记录患者症状、体征及实验室检查结果，分析异常指标及临床意义。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根据评估结果，确定患者梗阻型黄疸的原因及病情严重程度。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制定相应的护理计划和措施，并记录在护理记录中。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注意观察患者病情变化，及时发现并处理异常情况。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在进行实验室和影像学检查时，确保操作规范、准确可靠。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在评估过程中，保持与医生、患者的良好沟通，确保信息准确传递。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梗阻型黄疸的护理措施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https://d.book118.com/625140322102011104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2024-09-13T23:16:35.503</cp:lastPrinted>
  <dcterms:created xsi:type="dcterms:W3CDTF">2024-09-13T15:16:35Z</dcterms:created>
  <dcterms:modified xsi:type="dcterms:W3CDTF">2024-09-13T15:16:37Z</dcterms:modified>
</cp:coreProperties>
</file>