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E476D-2635-4B6B-BCD0-20A71598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FBA86-D60C-437D-92E7-2A8A8868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B04C-65A1-48F7-AB71-CA77C2E3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D2FB5-2C3F-4CFA-B295-9B94C68D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A1D7AF-B8F1-46FA-BA99-631C360F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F153D-41FC-4FA9-B957-A100649B5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A45A7-AE93-485B-AF7D-443D9CF19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F50B6-D5E7-48CB-8747-9D0A435E4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CC457-669E-4EB5-9F8C-CF7553E8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1F147-14CF-429E-B85A-0764D7C3A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9030E-8DB2-4A61-86DE-A3CA247A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148" r:id="rId2"/>
    <p:sldLayoutId id="2147501149" r:id="rId3"/>
    <p:sldLayoutId id="2147501150" r:id="rId4"/>
    <p:sldLayoutId id="2147501151" r:id="rId5"/>
    <p:sldLayoutId id="2147501152" r:id="rId6"/>
    <p:sldLayoutId id="2147501153" r:id="rId7"/>
    <p:sldLayoutId id="2147501154" r:id="rId8"/>
    <p:sldLayoutId id="2147501155" r:id="rId9"/>
    <p:sldLayoutId id="2147501156" r:id="rId10"/>
    <p:sldLayoutId id="21475011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4034134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夏洛的网整本书阅读教学设计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理解故事情节和人物关系</a:t>
            </a:r>
            <a:endParaRPr lang="zh-CN" altLang="en-US"/>
          </a:p>
        </p:txBody>
      </p:sp>
      <p:sp>
        <p:nvSpPr>
          <p:cNvPr id="104898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教学目标：学生能够掌握故事的主要情节和细节，理解故事的发展脉络。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教学内容：教师将介绍故事背景、情节梗概和人物关系，帮助学生建立对故事的整体认知。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教学方法：教师将采用讲解、提问、小组讨论等多种方式，引导学生积极参与，深入理解故事情节和人物关系。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教学资源：教师将提供相关的图片、视频、音频等多媒体资源，帮助学生更好地理解故事情节和人物形象。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掌握阅读技巧和方法</a:t>
            </a:r>
            <a:endParaRPr lang="zh-CN" altLang="en-US"/>
          </a:p>
        </p:txBody>
      </p:sp>
      <p:sp>
        <p:nvSpPr>
          <p:cNvPr id="104904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学生能够掌握夏洛的网的阅读技巧，如预测、推理、质疑等。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学生能够运用阅读策略，理解故事情节和人物形象。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学生能够通过阅读，提高阅读速度和阅读理解能力。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学生能够通过阅读，培养阅读兴趣和良好的阅读习惯。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https://d.book118.com/625140341342011120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夏洛的网整本书阅读教学设计</vt:lpstr>
      <vt:lpstr>目录</vt:lpstr>
      <vt:lpstr>添加章节标题</vt:lpstr>
      <vt:lpstr>教学目标</vt:lpstr>
      <vt:lpstr>理解故事情节和人物关系</vt:lpstr>
      <vt:lpstr>掌握阅读技巧和方法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2024-09-23T17:28:18.878</cp:lastPrinted>
  <dcterms:created xsi:type="dcterms:W3CDTF">2024-09-23T09:28:18Z</dcterms:created>
  <dcterms:modified xsi:type="dcterms:W3CDTF">2024-09-23T09:28:20Z</dcterms:modified>
</cp:coreProperties>
</file>