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EC4C0D-6C55-4193-B9A4-1F342525E7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E29EEA-4B1D-4053-A5E4-0E4E8DD02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AC46B5-566B-4663-8C28-A0A61C7A7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987A05-7FA6-45F9-9E76-757FC8CD57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158AEB-F528-4581-A69E-CDE02F51167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996329-5C88-4BC9-B21C-B1DC8ABAD0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9942FC-3C82-40EF-97DF-CCFFF4A193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707D1B-2FD0-4576-B025-BF37606FC3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DD84A7-8370-4B87-B6D9-517F389593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B5D458-5350-41DA-8ABF-D5348A8B1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D8CA5D-5E07-4504-B6C7-551DFEDF5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5141312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2024-01-20</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施工质量管理体系的质量风险评估与控制方法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质量风险评估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质量风险控制方法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质量管理体系在风险控制中的应用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13" r="1001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施工质量问题频发</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质量管理体系不完善</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提升企业竞争力</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近年来，由于施工质量问题引发的安全事故屡见不鲜，严重威胁人民生命财产安全，因此加强施工质量管理体系建设刻不容缓。</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当前，许多企业的施工质量管理体系存在诸多漏洞，如缺乏有效监督机制、施工人员素质参差不齐等，导致施工质量难以保障。</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建立完善的质量风险评估与控制方法，有助于企业提高施工质量，降低事故发生率，从而提升自身在市场中的竞争力。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281" r="2528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定义与目标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施工质量管理体系是指为确保施工质量符合预期要求而建立的一套系统化、标准化的管理方法，旨在通过全员参与、持续改进的方式提高施工质量水平。</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主要内容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包括制定质量方针和目标、明确组织结构和职责、实施过程控制、开展内部审核和管理评审等。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与其他管理体系的关系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施工质量管理体系是企业整体管理体系的组成部分，与安全生产管理体系、环境管理体系等密切相关，共同构建企业稳健发展的基础。</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施工质量管理体系概述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质量风险评估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通过对历史数据、专家经验和现场观察等信息的综合分析，识别出可能对施工质量产生影响的潜在风险因素。</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针对不同施工阶段和工程部位，制定相应的风险识别清单，明确风险来源和影响范围。</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452" r="364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6452" r="3645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根据评估结果，绘制风险矩阵图，将风险因素按照重要性和紧急性进行分类排序。</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采用定性和定量评估方法，对识别出的风险因素进行评估，确定风险发生的概率和后果严重程度。</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根据风险矩阵图，将风险因素划分为高风险、中风险和低风险三个等级，分别制定相应的应对措施。</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对于高风险因素，应立即采取紧急措施进行处置，并加强监控和预警；对于中风险因素，应制定相应的管理计划和措施，逐步降低风险水平；对于低风险因素，可保持持续关注，并适时采取改进措施。</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质量风险控制方法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实施质量培训和教育</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对施工人员进行质量意识培训，提高他们的质量意识和技能水平，减少人为因素造成的质量问题。</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强化材料和设备的质量控制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对进场的材料和设备进行严格的质量检查和控制，确保其符合设计要求和合同规定。</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建立完善的质量管理体系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通过制定详细的质量管理计划和流程，明确各个部门和人员的职责，确保施工过程中的各项活动都符合质量要求。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375" r="19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实施纠正措施并进行跟踪验证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按照计划实施纠正措施，并对实施过程进行跟踪和验证，确保问题得到有效解决。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质量问题调查与分析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对出现的质量问题进行详细调查和分析，找出问题的根本原因和影响因素。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制定纠正措施计划</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根据分析结果，制定相应的纠正措施计划，明确措施的目标、时间表和责任人。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纠正措施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https://d.book118.com/625141312240011110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2024-09-16T02:29:50.078</cp:lastPrinted>
  <dcterms:created xsi:type="dcterms:W3CDTF">2024-09-15T18:29:50Z</dcterms:created>
  <dcterms:modified xsi:type="dcterms:W3CDTF">2024-09-15T18:29:51Z</dcterms:modified>
</cp:coreProperties>
</file>