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F3CF8-BDB5-4F0B-BF65-D6039A69E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B07C2-B274-42A3-8694-1796F4F43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AEB92-E047-4185-8A4B-282A90C0E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4CDE6-F342-4F43-A130-D364AAF68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9111C1-6AF3-42E2-A30C-37975790B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97B46D-6713-4735-8BD5-C8A850C9A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EC528B-1EF4-4199-BAAF-A8EF4F9FF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25A05-0BA7-4F3A-88F6-125F6E0C7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7CD0D-18D7-4027-A2B3-C5D97BB6C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88306-C2F5-4A8D-8A77-E3F8DE17D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194EC-682E-41DB-8475-25E74DDB4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000130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市场部未来发展规划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未来市场趋势分析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市场部发展规划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资源与能力建设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风险与挑战应对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市场部现状分析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当前经济形势对市场部的发展有重要影响，包括经济增长率、通货膨胀率、就业率等。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市场部所在行业的未来发展方向和趋势，包括新技术、新产品的出现等。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市场部面临的竞争对手和竞争态势，包括竞争对手的市场份额、产品特点等。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当前市场环境分析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市场部现有员工数量、专业背景、工作经验等方面的分析。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人员构成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市场部现有的营销策略、渠道、促销手段等方面的分析。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市场部近几年的销售业绩、市场份额、客户满意度等方面的分析。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业绩表现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市场部现状分析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当前市场部存在的问题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营销策略不够精准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市场部目前的营销策略过于泛化，缺乏对目标客户的精准定位和个性化营销。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品牌建设不足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市场部在品牌推广和品牌形象塑造方面存在明显短板，品牌知名度和美誉度有待提高。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数据分析能力不足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市场部在数据分析方面存在短板，缺乏对市场和客户的深入了解和挖掘。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未来市场趋势分析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随着互联网和移动设备的普及，越来越多的企业将加快数字化转型，以适应消费者行为的变化。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718" b="1071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随着环保意识的增强，企业将更加注重可持续发展，推动绿色生产和服务。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消费者对产品和服务的需求越来越个性化，企业需提供定制化解决方案来满足消费者需求。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消费者对购物体验的便捷性要求增加，倾向于选择线上购物和自助服务。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品质追求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消费者对产品品质的要求越来越高，更加注重品牌和口碑。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情感化需求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消费者在购买产品时，更加注重情感体验和情感共鸣，对产品的情感价值要求增加。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区块链技术将为企业提供更安全、透明和可追溯的数据管理方式，保障消费者权益。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物联网技术将实现设备间的互联互通，为企业提供更智能化的解决方案，提升用户体验。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人工智能技术将广泛应用于客户服务、数据分析、产品开发等领域，提高企业的运营效率和客户满意度。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技术创新对市场的影响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市场部发展规划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在未来三年内，提升市场占有率10%。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市场份额提升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将客户满意度从目前的85%提升至95%。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将品牌知名度从目前的60%提升至80%。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品牌知名度增强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创新产品研发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每年推出至少一款创新产品，以满足市场不断变化的需求。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产品定位与差异化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明确产品定位，强化与竞品的差异化，提高产品竞争力。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产品组合优化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根据市场需求和产品生命周期，调整产品组合，提高整体盈利能力。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加大数字营销的投入，提高线上营销效果。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开拓新的销售渠道，如电商平台、专卖店等。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定期开展促销活动，提高消费者购买意愿。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https://d.book118.com/625200013002011104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2024-09-13T15:36:53.971</cp:lastPrinted>
  <dcterms:created xsi:type="dcterms:W3CDTF">2024-09-13T07:36:53Z</dcterms:created>
  <dcterms:modified xsi:type="dcterms:W3CDTF">2024-09-13T07:36:56Z</dcterms:modified>
</cp:coreProperties>
</file>