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303.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9F6800-F7E3-4E26-9873-7CC691AE4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20152-8D6F-4395-BB24-AD57F3709E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7FD477-2E1E-4128-A00D-3D10998ED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A085F4-7EAD-48F3-BD96-119E960BB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CC3624-E2BC-4F40-BB45-93B8C9E9FB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8ADF18-3787-4796-8817-A8B759EA8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A68E13-B87A-44FD-9499-F86CD7E45D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677F0C-AA4D-4B84-A664-4A2E81C26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A1DC8-7AD1-42E4-AE48-E6CE8936C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890A8-C6F2-4971-B629-FBD36F544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592F4-E6EA-4DC1-820D-16A2180A1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54.xml" /><Relationship Id="rId2" Type="http://schemas.openxmlformats.org/officeDocument/2006/relationships/notesSlide" Target="../notesSlides/notesSlide9.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0.xml" /><Relationship Id="rId2" Type="http://schemas.openxmlformats.org/officeDocument/2006/relationships/notesSlide" Target="../notesSlides/notesSlide10.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1.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9.xml" /><Relationship Id="rId2" Type="http://schemas.openxmlformats.org/officeDocument/2006/relationships/notesSlide" Target="../notesSlides/notesSlide12.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3.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78.xml" /><Relationship Id="rId2" Type="http://schemas.openxmlformats.org/officeDocument/2006/relationships/notesSlide" Target="../notesSlides/notesSlide14.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7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5.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87.xml" /><Relationship Id="rId2" Type="http://schemas.openxmlformats.org/officeDocument/2006/relationships/notesSlide" Target="../notesSlides/notesSlide16.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8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93.xml" /><Relationship Id="rId2" Type="http://schemas.openxmlformats.org/officeDocument/2006/relationships/notesSlide" Target="../notesSlides/notesSlide1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9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99.xml" /><Relationship Id="rId2" Type="http://schemas.openxmlformats.org/officeDocument/2006/relationships/notesSlide" Target="../notesSlides/notesSlide18.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9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0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20214314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“互联网”背景下药师用药咨询服务创新模式研究</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快速发展，人们的日常生活和工作方式发生了巨大的变化。医药行业也不甘示弱，积极融入互联网技术，不断创新服务模式。其中，药师用药咨询服务的创新模式受到了广泛的。本次演示旨在探讨互联网背景下药师用药咨询服务创新模式，以期为提高患者用药质量和安全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过去的十年中，关于互联网背景下药师用药咨询服务创新模式的研究取得了显著的进展。许多学者从不同角度对药师用药咨询服务的创新进行了深入探讨。尽管如此，仍存在许多亟待改进的地方，如咨询服务的质量、安全性和普及程度等。因此，本次演示旨在通过对现有研究的梳理，发现不足，为进一步的研究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采用文献综述、问卷调查和案例分析相结合的方法，对互联网背景下药师用药咨询服务创新模式进行研究。首先，通过文献综述了解该领域的研究现状、不足和改进空间；其次，运用问卷调查获取服务提供者和患者对药师用药咨询服务的看法和体验；最后，通过案例分析，具体阐述创新模式的特点、优势和不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调查和访谈数据的分析，我们发现互联网背景下药师用药咨询服务创新模式具有以下特点：首先，咨询服务可通过在线平台等多种方式进行，方便快捷；其次，咨询服务涵盖了处方药、非处方药、保健品、医疗器械等多个领域，内容丰富；最后，咨询服务注重个体化，根据患者年龄、性别、病情等因素提供个性化的建议。然而，也存在一些不足之处，如部分患者对咨询服务的质量和安全性表示担忧，部分服务提供者的专业素质参差不齐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结本次演示研究结果，我们认为互联网背景下药师用药咨询服务创新模式在方便快捷、内容丰富方面具有明显优势，但同时也存在质量和安全方面的不足。因此，未来发展应着重以下几个方面：首先，建立健全药师用药咨询服务标准和规范，提高服务质量；其次，加强服务提供者的专业培训和资格认证，确保服务的安全性和有效性；最后，强化患者的安全意识和自我保护能力，促进患者对服务的高度认可和信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未来的研究可以进一步探讨如何利用大数据、人工智能等技术提高药师用药咨询服务的精准性和效率，以及如何处理互联网背景下药师用药咨询服务与传统的面对面咨询服务之间的关系等问题。同时，开展多中心、大样本量的实证研究，以验证本次演示研究结果的可靠性和普适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总之，互联网背景下药师用药咨询服务创新模式具有广阔的发展前景和重要的社会意义。通过不断完善服务模式和机制，提高服务质量，保障患者用药安全，从而为推动医药行业的持续发展和进步贡献力量。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互联网背景下的纳税服务模式研究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互联网背景下的纳税服务模式研究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随着互联网技术的快速发展，纳税服务模式也面临着创新和变革的挑战。本次演示旨在探讨互联网背景下纳税服务模式的研究，以期为提高纳税服务质量提供有益的参考。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文献综述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文献综述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纳税服务模式是指税务机关为纳税人提供的各种服务手段和方式。传统的纳税服务模式主要包括现场办理、热线和邮件回复等。然而，随着互联网技术的应用，纳税服务模式也逐渐实现网络化、智能化和自助化。研究者们普遍认为，互联网背景下的纳税服务模式可以有效地提高纳税服务的效率和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研究问题和假设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研究问题和假设</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本研究主要互联网对纳税服务模式的影响以及新的服务模式能否提高纳税服务质量。为此，我们提出以下假设：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H1：互联网技术的应用能够提高纳税服务的效率和质量。</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H2：新的纳税服务模式相比传统模式更具优势。</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采用定性和定量相结合的研究方法。首先，我们对相关文献进行梳理和分析，了解纳税服务模式的研究现状和发展趋势。其次，我们通过问卷调查和案例分析，收集并整理实际应用中纳税服务模式的数据和信息。最后，我们采用统计分析方法对数据进行处理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https://d.book118.com/625202143140011100</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21</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隶书</vt:lpstr>
      <vt:lpstr>汉仪尚巍手书W</vt:lpstr>
      <vt:lpstr>Calibri Light</vt:lpstr>
      <vt:lpstr>仿宋</vt:lpstr>
      <vt:lpstr>Office Theme</vt:lpstr>
      <vt:lpstr>“互联网”背景下药师用药咨询服务创新模式研究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2024-09-08T08:24:46.431</cp:lastPrinted>
  <dcterms:created xsi:type="dcterms:W3CDTF">2024-09-08T00:24:46Z</dcterms:created>
  <dcterms:modified xsi:type="dcterms:W3CDTF">2024-09-08T00:24:52Z</dcterms:modified>
</cp:coreProperties>
</file>